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28"/>
  </p:notesMasterIdLst>
  <p:handoutMasterIdLst>
    <p:handoutMasterId r:id="rId29"/>
  </p:handoutMasterIdLst>
  <p:sldIdLst>
    <p:sldId id="256" r:id="rId2"/>
    <p:sldId id="338" r:id="rId3"/>
    <p:sldId id="315" r:id="rId4"/>
    <p:sldId id="316" r:id="rId5"/>
    <p:sldId id="312" r:id="rId6"/>
    <p:sldId id="313" r:id="rId7"/>
    <p:sldId id="314" r:id="rId8"/>
    <p:sldId id="335" r:id="rId9"/>
    <p:sldId id="336" r:id="rId10"/>
    <p:sldId id="337" r:id="rId11"/>
    <p:sldId id="317" r:id="rId12"/>
    <p:sldId id="333" r:id="rId13"/>
    <p:sldId id="319" r:id="rId14"/>
    <p:sldId id="318" r:id="rId15"/>
    <p:sldId id="327" r:id="rId16"/>
    <p:sldId id="329" r:id="rId17"/>
    <p:sldId id="320" r:id="rId18"/>
    <p:sldId id="328" r:id="rId19"/>
    <p:sldId id="322" r:id="rId20"/>
    <p:sldId id="323" r:id="rId21"/>
    <p:sldId id="326" r:id="rId22"/>
    <p:sldId id="332" r:id="rId23"/>
    <p:sldId id="330" r:id="rId24"/>
    <p:sldId id="331" r:id="rId25"/>
    <p:sldId id="324" r:id="rId26"/>
    <p:sldId id="325" r:id="rId27"/>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1680BC-FB5F-1846-9981-7EE1B4020E90}" type="datetimeFigureOut">
              <a:rPr lang="en-US" smtClean="0"/>
              <a:pPr/>
              <a:t>7/15/14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618116-0799-874F-9D2A-7B02F9026E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2"/>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2451100"/>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92075"/>
            <a:ext cx="8229600" cy="1508125"/>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3"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400" cy="22812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audio" Target="file://localhost/Users/paul/Desktop/Royal_Choral_Society_Hallelujah_Chorus_from_Handel_s_Messiah.mp3"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audio" Target="file://localhost/Users/paul/Desktop/Royal_Choral_Society_Hallelujah_Chorus_from_Handel_s_Messiah.mp3" TargetMode="Externa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 name="image1.png"/>
          <p:cNvPicPr/>
          <p:nvPr/>
        </p:nvPicPr>
        <p:blipFill>
          <a:blip r:embed="rId2">
            <a:extLst/>
          </a:blip>
          <a:stretch>
            <a:fillRect/>
          </a:stretch>
        </p:blipFill>
        <p:spPr>
          <a:xfrm>
            <a:off x="-2" y="0"/>
            <a:ext cx="9131690" cy="5277035"/>
          </a:xfrm>
          <a:prstGeom prst="rect">
            <a:avLst/>
          </a:prstGeom>
          <a:ln w="12700">
            <a:miter lim="400000"/>
          </a:ln>
        </p:spPr>
      </p:pic>
      <p:sp>
        <p:nvSpPr>
          <p:cNvPr id="50" name="Shape 50"/>
          <p:cNvSpPr>
            <a:spLocks noGrp="1"/>
          </p:cNvSpPr>
          <p:nvPr>
            <p:ph type="title"/>
          </p:nvPr>
        </p:nvSpPr>
        <p:spPr>
          <a:xfrm>
            <a:off x="685800" y="5277035"/>
            <a:ext cx="7772400" cy="1470025"/>
          </a:xfrm>
          <a:prstGeom prst="rect">
            <a:avLst/>
          </a:prstGeom>
        </p:spPr>
        <p:txBody>
          <a:bodyPr/>
          <a:lstStyle/>
          <a:p>
            <a:pPr lvl="0">
              <a:defRPr sz="1800"/>
            </a:pPr>
            <a:r>
              <a:rPr lang="en-US" sz="4400" dirty="0" smtClean="0"/>
              <a:t>July 13th</a:t>
            </a:r>
            <a:r>
              <a:rPr sz="4400" dirty="0" smtClean="0"/>
              <a:t>, </a:t>
            </a:r>
            <a:r>
              <a:rPr sz="4400" dirty="0"/>
              <a:t>2014</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blip>
          <a:stretch>
            <a:fillRect/>
          </a:stretch>
        </p:blipFill>
        <p:spPr>
          <a:xfrm>
            <a:off x="-548267" y="0"/>
            <a:ext cx="9692268" cy="6858000"/>
          </a:xfrm>
          <a:prstGeom prst="rect">
            <a:avLst/>
          </a:prstGeom>
        </p:spPr>
      </p:pic>
      <p:sp>
        <p:nvSpPr>
          <p:cNvPr id="3" name="Text Placeholder 2"/>
          <p:cNvSpPr>
            <a:spLocks noGrp="1"/>
          </p:cNvSpPr>
          <p:nvPr>
            <p:ph type="body" idx="1"/>
          </p:nvPr>
        </p:nvSpPr>
        <p:spPr>
          <a:xfrm>
            <a:off x="457200" y="0"/>
            <a:ext cx="8229600" cy="6075025"/>
          </a:xfrm>
        </p:spPr>
        <p:txBody>
          <a:bodyPr>
            <a:normAutofit/>
          </a:bodyPr>
          <a:lstStyle/>
          <a:p>
            <a:pPr>
              <a:buNone/>
            </a:pPr>
            <a:r>
              <a:rPr lang="en-US" b="1" u="sng" dirty="0" smtClean="0"/>
              <a:t>ANSWERS:</a:t>
            </a:r>
            <a:endParaRPr lang="en-US" dirty="0" smtClean="0"/>
          </a:p>
          <a:p>
            <a:pPr>
              <a:buNone/>
            </a:pPr>
            <a:r>
              <a:rPr lang="en-US" dirty="0" smtClean="0"/>
              <a:t>12. My sins will pass down 1 – 2 generations? </a:t>
            </a:r>
            <a:r>
              <a:rPr lang="en-US" b="1" dirty="0" smtClean="0"/>
              <a:t>False – Ex. 20:5</a:t>
            </a:r>
          </a:p>
          <a:p>
            <a:pPr>
              <a:buNone/>
            </a:pPr>
            <a:r>
              <a:rPr lang="en-US" dirty="0" smtClean="0"/>
              <a:t>13. Resisting the enemy is God’s responsibility? </a:t>
            </a:r>
            <a:r>
              <a:rPr lang="en-US" b="1" dirty="0" smtClean="0"/>
              <a:t>False – Jam. 4:7</a:t>
            </a:r>
          </a:p>
          <a:p>
            <a:pPr>
              <a:buNone/>
            </a:pPr>
            <a:r>
              <a:rPr lang="en-US" dirty="0" smtClean="0"/>
              <a:t>14. The Biblical representation of a stronghold is a __________________? </a:t>
            </a:r>
            <a:r>
              <a:rPr lang="en-US" b="1" dirty="0" smtClean="0"/>
              <a:t>Answer: Castle </a:t>
            </a:r>
          </a:p>
          <a:p>
            <a:endParaRPr lang="en-US" b="1" dirty="0" smtClean="0"/>
          </a:p>
          <a:p>
            <a:pPr>
              <a:buNone/>
            </a:pPr>
            <a:r>
              <a:rPr lang="en-US" dirty="0" smtClean="0"/>
              <a:t>BONUS: I can always say the right thing, but I will always __________ what I believe. </a:t>
            </a:r>
            <a:r>
              <a:rPr lang="en-US" b="1" dirty="0" smtClean="0"/>
              <a:t>Answer: Live Out</a:t>
            </a:r>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2000"/>
          </a:blip>
          <a:stretch>
            <a:fillRect/>
          </a:stretch>
        </p:blipFill>
        <p:spPr>
          <a:xfrm>
            <a:off x="0" y="-50800"/>
            <a:ext cx="9144000" cy="6908800"/>
          </a:xfrm>
          <a:prstGeom prst="rect">
            <a:avLst/>
          </a:prstGeom>
        </p:spPr>
      </p:pic>
      <p:sp>
        <p:nvSpPr>
          <p:cNvPr id="2" name="Title 1"/>
          <p:cNvSpPr>
            <a:spLocks noGrp="1"/>
          </p:cNvSpPr>
          <p:nvPr>
            <p:ph type="title"/>
          </p:nvPr>
        </p:nvSpPr>
        <p:spPr/>
        <p:txBody>
          <a:bodyPr/>
          <a:lstStyle/>
          <a:p>
            <a:r>
              <a:rPr lang="en-US" b="1" dirty="0" smtClean="0"/>
              <a:t>Spiritual Warfare Beginning</a:t>
            </a:r>
            <a:endParaRPr lang="en-US" b="1" dirty="0"/>
          </a:p>
        </p:txBody>
      </p:sp>
      <p:sp>
        <p:nvSpPr>
          <p:cNvPr id="3" name="Text Placeholder 2"/>
          <p:cNvSpPr>
            <a:spLocks noGrp="1"/>
          </p:cNvSpPr>
          <p:nvPr>
            <p:ph type="body" idx="1"/>
          </p:nvPr>
        </p:nvSpPr>
        <p:spPr/>
        <p:txBody>
          <a:bodyPr>
            <a:normAutofit lnSpcReduction="10000"/>
          </a:bodyPr>
          <a:lstStyle/>
          <a:p>
            <a:r>
              <a:rPr lang="en-US" b="1" dirty="0" smtClean="0"/>
              <a:t>Ezekiel 28:12 – 18</a:t>
            </a:r>
          </a:p>
          <a:p>
            <a:pPr lvl="1"/>
            <a:r>
              <a:rPr lang="en-US" b="1" dirty="0" smtClean="0"/>
              <a:t>Lucifer is a Beautiful Creation by God</a:t>
            </a:r>
          </a:p>
          <a:p>
            <a:pPr lvl="1"/>
            <a:r>
              <a:rPr lang="en-US" b="1" dirty="0" smtClean="0"/>
              <a:t>Hebrew Musical Instruments in Him</a:t>
            </a:r>
          </a:p>
          <a:p>
            <a:pPr lvl="1"/>
            <a:r>
              <a:rPr lang="en-US" b="1" dirty="0" smtClean="0"/>
              <a:t>Had special opportunities</a:t>
            </a:r>
          </a:p>
          <a:p>
            <a:pPr lvl="1"/>
            <a:r>
              <a:rPr lang="en-US" b="1" dirty="0" smtClean="0"/>
              <a:t>Until “iniquity” was found in him</a:t>
            </a:r>
          </a:p>
          <a:p>
            <a:r>
              <a:rPr lang="en-US" b="1" smtClean="0"/>
              <a:t>Isaiah </a:t>
            </a:r>
            <a:r>
              <a:rPr lang="en-US" b="1" smtClean="0"/>
              <a:t>14:</a:t>
            </a:r>
            <a:r>
              <a:rPr lang="en-US" b="1" dirty="0" smtClean="0"/>
              <a:t>12-14</a:t>
            </a:r>
          </a:p>
          <a:p>
            <a:pPr lvl="1"/>
            <a:r>
              <a:rPr lang="en-US" b="1" dirty="0" smtClean="0"/>
              <a:t>Lucifer means “morning star or bright shinning one”</a:t>
            </a:r>
          </a:p>
          <a:p>
            <a:pPr lvl="1"/>
            <a:r>
              <a:rPr lang="en-US" b="1" dirty="0" smtClean="0"/>
              <a:t>Said to himself the 5 – “I wills”</a:t>
            </a:r>
          </a:p>
          <a:p>
            <a:pPr lvl="1"/>
            <a:r>
              <a:rPr lang="en-US" b="1" dirty="0" smtClean="0"/>
              <a:t>Wanted to be like God (El </a:t>
            </a:r>
            <a:r>
              <a:rPr lang="en-US" b="1" dirty="0" err="1" smtClean="0"/>
              <a:t>Elyon</a:t>
            </a:r>
            <a:r>
              <a:rPr lang="en-US" b="1" dirty="0" smtClean="0"/>
              <a:t>)</a:t>
            </a:r>
          </a:p>
          <a:p>
            <a:pPr lvl="1"/>
            <a:endParaRPr lang="en-US" b="1" dirty="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t>God Most High</a:t>
            </a:r>
            <a:endParaRPr lang="en-US" b="1" dirty="0"/>
          </a:p>
        </p:txBody>
      </p:sp>
      <p:sp>
        <p:nvSpPr>
          <p:cNvPr id="3" name="Text Placeholder 2"/>
          <p:cNvSpPr>
            <a:spLocks noGrp="1"/>
          </p:cNvSpPr>
          <p:nvPr>
            <p:ph type="body" idx="1"/>
          </p:nvPr>
        </p:nvSpPr>
        <p:spPr/>
        <p:txBody>
          <a:bodyPr/>
          <a:lstStyle/>
          <a:p>
            <a:pPr>
              <a:buNone/>
            </a:pPr>
            <a:endParaRPr lang="en-US" dirty="0" smtClean="0"/>
          </a:p>
          <a:p>
            <a:r>
              <a:rPr lang="en-US" dirty="0" smtClean="0"/>
              <a:t>El – Sovereign Name of God</a:t>
            </a:r>
          </a:p>
          <a:p>
            <a:r>
              <a:rPr lang="en-US" dirty="0" err="1" smtClean="0"/>
              <a:t>Elyon</a:t>
            </a:r>
            <a:r>
              <a:rPr lang="en-US" dirty="0" smtClean="0"/>
              <a:t> – Supremacy over all in Heaven and Earth Realms</a:t>
            </a:r>
          </a:p>
          <a:p>
            <a:endParaRPr lang="en-US" dirty="0" smtClean="0"/>
          </a:p>
          <a:p>
            <a:pPr>
              <a:buNone/>
            </a:pPr>
            <a:endParaRPr lang="en-US" dirty="0" smtClean="0"/>
          </a:p>
          <a:p>
            <a:r>
              <a:rPr lang="en-US" dirty="0" smtClean="0"/>
              <a:t>El </a:t>
            </a:r>
            <a:r>
              <a:rPr lang="en-US" dirty="0" err="1" smtClean="0"/>
              <a:t>Elyon</a:t>
            </a:r>
            <a:r>
              <a:rPr lang="en-US" dirty="0" smtClean="0"/>
              <a:t> – Name of God who is the Highest of the High, who is in supreme control of all. </a:t>
            </a: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4000"/>
          </a:blip>
          <a:stretch>
            <a:fillRect/>
          </a:stretch>
        </p:blipFill>
        <p:spPr>
          <a:xfrm>
            <a:off x="0" y="-1"/>
            <a:ext cx="9144000" cy="6882483"/>
          </a:xfrm>
          <a:prstGeom prst="rect">
            <a:avLst/>
          </a:prstGeom>
        </p:spPr>
      </p:pic>
      <p:sp>
        <p:nvSpPr>
          <p:cNvPr id="2" name="Title 1"/>
          <p:cNvSpPr>
            <a:spLocks noGrp="1"/>
          </p:cNvSpPr>
          <p:nvPr>
            <p:ph type="title"/>
          </p:nvPr>
        </p:nvSpPr>
        <p:spPr/>
        <p:txBody>
          <a:bodyPr/>
          <a:lstStyle/>
          <a:p>
            <a:r>
              <a:rPr lang="en-US" b="1" dirty="0" smtClean="0"/>
              <a:t>El </a:t>
            </a:r>
            <a:r>
              <a:rPr lang="en-US" b="1" dirty="0" err="1" smtClean="0"/>
              <a:t>Elyon</a:t>
            </a:r>
            <a:endParaRPr lang="en-US" b="1" dirty="0"/>
          </a:p>
        </p:txBody>
      </p:sp>
      <p:sp>
        <p:nvSpPr>
          <p:cNvPr id="3" name="Text Placeholder 2"/>
          <p:cNvSpPr>
            <a:spLocks noGrp="1"/>
          </p:cNvSpPr>
          <p:nvPr>
            <p:ph type="body" idx="1"/>
          </p:nvPr>
        </p:nvSpPr>
        <p:spPr/>
        <p:txBody>
          <a:bodyPr/>
          <a:lstStyle/>
          <a:p>
            <a:r>
              <a:rPr lang="en-US" b="1" dirty="0" smtClean="0"/>
              <a:t>“When Satan and his demons, God’s prime enemies, address Him, they usually use the term El </a:t>
            </a:r>
            <a:r>
              <a:rPr lang="en-US" b="1" dirty="0" err="1" smtClean="0"/>
              <a:t>Elyon</a:t>
            </a:r>
            <a:r>
              <a:rPr lang="en-US" b="1" dirty="0" smtClean="0"/>
              <a:t>, which means Most High God. They do not use this name to curse God or to impugn His character. Rather, they call Him Most High God because that title reflects the attributes of God they lust after most.”</a:t>
            </a:r>
          </a:p>
          <a:p>
            <a:pPr>
              <a:buNone/>
            </a:pPr>
            <a:r>
              <a:rPr lang="en-US" b="1" dirty="0" smtClean="0"/>
              <a:t>				- Elmer Towns </a:t>
            </a:r>
            <a:r>
              <a:rPr lang="en-US" b="1" i="1" u="sng" dirty="0" smtClean="0"/>
              <a:t>My Father’s Names pp54</a:t>
            </a:r>
            <a:endParaRPr lang="en-US" b="1" i="1" u="sng"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8000"/>
          </a:blip>
          <a:stretch>
            <a:fillRect/>
          </a:stretch>
        </p:blipFill>
        <p:spPr>
          <a:xfrm>
            <a:off x="0" y="-108771"/>
            <a:ext cx="9144000" cy="6966771"/>
          </a:xfrm>
          <a:prstGeom prst="rect">
            <a:avLst/>
          </a:prstGeom>
        </p:spPr>
      </p:pic>
      <p:sp>
        <p:nvSpPr>
          <p:cNvPr id="2" name="Title 1"/>
          <p:cNvSpPr>
            <a:spLocks noGrp="1"/>
          </p:cNvSpPr>
          <p:nvPr>
            <p:ph type="title"/>
          </p:nvPr>
        </p:nvSpPr>
        <p:spPr/>
        <p:txBody>
          <a:bodyPr/>
          <a:lstStyle/>
          <a:p>
            <a:r>
              <a:rPr lang="en-US" b="1" dirty="0" smtClean="0"/>
              <a:t>Pride Is The WORST SIN</a:t>
            </a:r>
            <a:endParaRPr lang="en-US" b="1" dirty="0"/>
          </a:p>
        </p:txBody>
      </p:sp>
      <p:sp>
        <p:nvSpPr>
          <p:cNvPr id="3" name="Text Placeholder 2"/>
          <p:cNvSpPr>
            <a:spLocks noGrp="1"/>
          </p:cNvSpPr>
          <p:nvPr>
            <p:ph type="body" idx="1"/>
          </p:nvPr>
        </p:nvSpPr>
        <p:spPr>
          <a:xfrm>
            <a:off x="457200" y="1312823"/>
            <a:ext cx="8229600" cy="5257801"/>
          </a:xfrm>
        </p:spPr>
        <p:txBody>
          <a:bodyPr/>
          <a:lstStyle/>
          <a:p>
            <a:endParaRPr lang="en-US" b="1" dirty="0" smtClean="0"/>
          </a:p>
          <a:p>
            <a:endParaRPr lang="en-US" b="1" dirty="0" smtClean="0"/>
          </a:p>
          <a:p>
            <a:r>
              <a:rPr lang="en-US" b="1" dirty="0" smtClean="0"/>
              <a:t>Proverbs 6:16,17 </a:t>
            </a:r>
          </a:p>
          <a:p>
            <a:pPr lvl="1" algn="just">
              <a:buNone/>
            </a:pPr>
            <a:r>
              <a:rPr lang="en-US" b="1" dirty="0" smtClean="0"/>
              <a:t> “these six </a:t>
            </a:r>
            <a:r>
              <a:rPr lang="en-US" b="1" i="1" dirty="0" smtClean="0"/>
              <a:t>things the Lord hates, Yes, seven are an abomination to Him: A proud look, A lying tongue, Hands that shed innocent blood,”</a:t>
            </a:r>
          </a:p>
          <a:p>
            <a:pPr lvl="1" algn="just">
              <a:buNone/>
            </a:pPr>
            <a:endParaRPr lang="en-US" b="1" i="1"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3000"/>
          </a:blip>
          <a:stretch>
            <a:fillRect/>
          </a:stretch>
        </p:blipFill>
        <p:spPr>
          <a:xfrm>
            <a:off x="0" y="0"/>
            <a:ext cx="9144000" cy="7103613"/>
          </a:xfrm>
          <a:prstGeom prst="rect">
            <a:avLst/>
          </a:prstGeom>
        </p:spPr>
      </p:pic>
      <p:sp>
        <p:nvSpPr>
          <p:cNvPr id="2" name="Title 1"/>
          <p:cNvSpPr>
            <a:spLocks noGrp="1"/>
          </p:cNvSpPr>
          <p:nvPr>
            <p:ph type="title"/>
          </p:nvPr>
        </p:nvSpPr>
        <p:spPr/>
        <p:txBody>
          <a:bodyPr/>
          <a:lstStyle/>
          <a:p>
            <a:r>
              <a:rPr lang="en-US" b="1" dirty="0" smtClean="0"/>
              <a:t>Evil Life style Starts with Pride</a:t>
            </a:r>
            <a:endParaRPr lang="en-US" b="1" dirty="0"/>
          </a:p>
        </p:txBody>
      </p:sp>
      <p:sp>
        <p:nvSpPr>
          <p:cNvPr id="3" name="Text Placeholder 2"/>
          <p:cNvSpPr>
            <a:spLocks noGrp="1"/>
          </p:cNvSpPr>
          <p:nvPr>
            <p:ph type="body" idx="1"/>
          </p:nvPr>
        </p:nvSpPr>
        <p:spPr/>
        <p:txBody>
          <a:bodyPr/>
          <a:lstStyle/>
          <a:p>
            <a:pPr algn="just"/>
            <a:endParaRPr lang="en-US" dirty="0" smtClean="0"/>
          </a:p>
          <a:p>
            <a:pPr algn="just"/>
            <a:endParaRPr lang="en-US" b="1" dirty="0" smtClean="0"/>
          </a:p>
          <a:p>
            <a:pPr algn="just"/>
            <a:r>
              <a:rPr lang="en-US" b="1" dirty="0" smtClean="0"/>
              <a:t>Proverbs 8:13</a:t>
            </a:r>
          </a:p>
          <a:p>
            <a:pPr lvl="1" algn="just">
              <a:buNone/>
            </a:pPr>
            <a:r>
              <a:rPr lang="en-US" b="1" dirty="0" smtClean="0"/>
              <a:t>The fear of the Lord </a:t>
            </a:r>
            <a:r>
              <a:rPr lang="en-US" b="1" i="1" dirty="0" smtClean="0"/>
              <a:t>is to hate </a:t>
            </a:r>
            <a:r>
              <a:rPr lang="en-US" b="1" i="1" dirty="0" err="1" smtClean="0"/>
              <a:t>evil; Pride</a:t>
            </a:r>
            <a:r>
              <a:rPr lang="en-US" b="1" i="1" dirty="0" smtClean="0"/>
              <a:t> and arrogance and the evil </a:t>
            </a:r>
            <a:r>
              <a:rPr lang="en-US" b="1" i="1" dirty="0" err="1" smtClean="0"/>
              <a:t>way And</a:t>
            </a:r>
            <a:r>
              <a:rPr lang="en-US" b="1" i="1" dirty="0" smtClean="0"/>
              <a:t> the perverse mouth I hate.</a:t>
            </a:r>
            <a:endParaRPr lang="en-US" b="1" dirty="0" smtClean="0"/>
          </a:p>
          <a:p>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0" y="0"/>
            <a:ext cx="9176892" cy="6858000"/>
          </a:xfrm>
          <a:prstGeom prst="rect">
            <a:avLst/>
          </a:prstGeom>
        </p:spPr>
      </p:pic>
      <p:sp>
        <p:nvSpPr>
          <p:cNvPr id="2" name="Title 1"/>
          <p:cNvSpPr>
            <a:spLocks noGrp="1"/>
          </p:cNvSpPr>
          <p:nvPr>
            <p:ph type="title"/>
          </p:nvPr>
        </p:nvSpPr>
        <p:spPr/>
        <p:txBody>
          <a:bodyPr/>
          <a:lstStyle/>
          <a:p>
            <a:r>
              <a:rPr lang="en-US" b="1" dirty="0" smtClean="0"/>
              <a:t>CONTENTION</a:t>
            </a:r>
            <a:endParaRPr lang="en-US" b="1" dirty="0"/>
          </a:p>
        </p:txBody>
      </p:sp>
      <p:sp>
        <p:nvSpPr>
          <p:cNvPr id="3" name="Text Placeholder 2"/>
          <p:cNvSpPr>
            <a:spLocks noGrp="1"/>
          </p:cNvSpPr>
          <p:nvPr>
            <p:ph type="body" idx="1"/>
          </p:nvPr>
        </p:nvSpPr>
        <p:spPr/>
        <p:txBody>
          <a:bodyPr/>
          <a:lstStyle/>
          <a:p>
            <a:pPr>
              <a:buNone/>
            </a:pPr>
            <a:endParaRPr lang="en-US" b="1" dirty="0" smtClean="0"/>
          </a:p>
          <a:p>
            <a:pPr>
              <a:buNone/>
            </a:pPr>
            <a:endParaRPr lang="en-US" b="1" dirty="0" smtClean="0"/>
          </a:p>
          <a:p>
            <a:r>
              <a:rPr lang="en-US" b="1" dirty="0" smtClean="0"/>
              <a:t>Proverbs 13:10</a:t>
            </a:r>
          </a:p>
          <a:p>
            <a:pPr lvl="1">
              <a:buNone/>
            </a:pPr>
            <a:r>
              <a:rPr lang="en-US" b="1" dirty="0" smtClean="0"/>
              <a:t>“By pride comes nothing but </a:t>
            </a:r>
            <a:r>
              <a:rPr lang="en-US" b="1" dirty="0" err="1" smtClean="0"/>
              <a:t>strife, But</a:t>
            </a:r>
            <a:r>
              <a:rPr lang="en-US" b="1" dirty="0" smtClean="0"/>
              <a:t> with the well-advised </a:t>
            </a:r>
            <a:r>
              <a:rPr lang="en-US" b="1" i="1" dirty="0" smtClean="0"/>
              <a:t>is wisdom.”</a:t>
            </a:r>
          </a:p>
          <a:p>
            <a:pPr lvl="1">
              <a:buNone/>
            </a:pPr>
            <a:endParaRPr lang="en-US" b="1" i="1" dirty="0" smtClean="0"/>
          </a:p>
          <a:p>
            <a:pPr>
              <a:buNone/>
            </a:pPr>
            <a:endParaRPr lang="en-US" b="1"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eter_Bruegel_the_Elder_-_The_Tower_of_Babel_(Vienna)_-_Google_Art_Project_-_edited.jpg"/>
          <p:cNvPicPr>
            <a:picLocks noChangeAspect="1"/>
          </p:cNvPicPr>
          <p:nvPr/>
        </p:nvPicPr>
        <p:blipFill>
          <a:blip r:embed="rId2">
            <a:alphaModFix amt="21000"/>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594494" y="2702870"/>
            <a:ext cx="8229600" cy="4556269"/>
          </a:xfrm>
        </p:spPr>
        <p:txBody>
          <a:bodyPr>
            <a:normAutofit/>
          </a:bodyPr>
          <a:lstStyle/>
          <a:p>
            <a:r>
              <a:rPr lang="en-US" b="1" dirty="0" smtClean="0"/>
              <a:t>Proverbs 11:2</a:t>
            </a:r>
          </a:p>
          <a:p>
            <a:pPr lvl="1">
              <a:buNone/>
            </a:pPr>
            <a:r>
              <a:rPr lang="en-US" b="1" dirty="0" smtClean="0"/>
              <a:t>“When pride comes, then comes shame ; But with the humble </a:t>
            </a:r>
            <a:r>
              <a:rPr lang="en-US" b="1" i="1" dirty="0" smtClean="0"/>
              <a:t>is wisdom.”</a:t>
            </a:r>
          </a:p>
        </p:txBody>
      </p:sp>
      <p:sp>
        <p:nvSpPr>
          <p:cNvPr id="5" name="Title 1"/>
          <p:cNvSpPr>
            <a:spLocks noGrp="1"/>
          </p:cNvSpPr>
          <p:nvPr>
            <p:ph type="title"/>
          </p:nvPr>
        </p:nvSpPr>
        <p:spPr>
          <a:xfrm>
            <a:off x="457200" y="92076"/>
            <a:ext cx="8229600" cy="1508124"/>
          </a:xfrm>
        </p:spPr>
        <p:txBody>
          <a:bodyPr/>
          <a:lstStyle/>
          <a:p>
            <a:r>
              <a:rPr lang="en-US" b="1" dirty="0" smtClean="0"/>
              <a:t>Pride DESTROYS!!!</a:t>
            </a:r>
            <a:endParaRPr lang="en-US" b="1"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7000"/>
          </a:blip>
          <a:stretch>
            <a:fillRect/>
          </a:stretch>
        </p:blipFill>
        <p:spPr>
          <a:xfrm>
            <a:off x="0" y="0"/>
            <a:ext cx="9144000" cy="6894576"/>
          </a:xfrm>
          <a:prstGeom prst="rect">
            <a:avLst/>
          </a:prstGeom>
        </p:spPr>
      </p:pic>
      <p:sp>
        <p:nvSpPr>
          <p:cNvPr id="2" name="Title 1"/>
          <p:cNvSpPr>
            <a:spLocks noGrp="1"/>
          </p:cNvSpPr>
          <p:nvPr>
            <p:ph type="title"/>
          </p:nvPr>
        </p:nvSpPr>
        <p:spPr>
          <a:xfrm>
            <a:off x="457200" y="0"/>
            <a:ext cx="8229600" cy="763668"/>
          </a:xfrm>
        </p:spPr>
        <p:txBody>
          <a:bodyPr/>
          <a:lstStyle/>
          <a:p>
            <a:r>
              <a:rPr lang="en-US" b="1" dirty="0" smtClean="0"/>
              <a:t>ROOT OF PRIDE</a:t>
            </a:r>
            <a:endParaRPr lang="en-US" b="1" dirty="0"/>
          </a:p>
        </p:txBody>
      </p:sp>
      <p:sp>
        <p:nvSpPr>
          <p:cNvPr id="3" name="Text Placeholder 2"/>
          <p:cNvSpPr>
            <a:spLocks noGrp="1"/>
          </p:cNvSpPr>
          <p:nvPr>
            <p:ph type="body" idx="1"/>
          </p:nvPr>
        </p:nvSpPr>
        <p:spPr>
          <a:xfrm>
            <a:off x="105384" y="763668"/>
            <a:ext cx="8844474" cy="5448646"/>
          </a:xfrm>
        </p:spPr>
        <p:txBody>
          <a:bodyPr>
            <a:normAutofit lnSpcReduction="10000"/>
          </a:bodyPr>
          <a:lstStyle/>
          <a:p>
            <a:pPr lvl="1" algn="ctr">
              <a:buNone/>
            </a:pPr>
            <a:r>
              <a:rPr lang="en-US" u="sng" dirty="0" smtClean="0"/>
              <a:t>Sinful Fruits:</a:t>
            </a:r>
          </a:p>
          <a:p>
            <a:pPr lvl="1" algn="ctr">
              <a:buNone/>
            </a:pPr>
            <a:r>
              <a:rPr lang="en-US" b="1" dirty="0" smtClean="0"/>
              <a:t>Anger</a:t>
            </a:r>
          </a:p>
          <a:p>
            <a:pPr lvl="1" algn="ctr">
              <a:buNone/>
            </a:pPr>
            <a:r>
              <a:rPr lang="en-US" b="1" dirty="0" smtClean="0"/>
              <a:t>Unforgiveness</a:t>
            </a:r>
          </a:p>
          <a:p>
            <a:pPr lvl="1" algn="ctr">
              <a:buNone/>
            </a:pPr>
            <a:r>
              <a:rPr lang="en-US" b="1" dirty="0" smtClean="0"/>
              <a:t> Addictions</a:t>
            </a:r>
          </a:p>
          <a:p>
            <a:pPr lvl="1" algn="ctr">
              <a:buNone/>
            </a:pPr>
            <a:r>
              <a:rPr lang="en-US" b="1" dirty="0" smtClean="0"/>
              <a:t>Depression</a:t>
            </a:r>
          </a:p>
          <a:p>
            <a:pPr lvl="1" algn="ctr">
              <a:buNone/>
            </a:pPr>
            <a:r>
              <a:rPr lang="en-US" b="1" dirty="0" smtClean="0"/>
              <a:t>Etc.</a:t>
            </a:r>
          </a:p>
          <a:p>
            <a:pPr lvl="1" algn="ctr">
              <a:buNone/>
            </a:pPr>
            <a:endParaRPr lang="en-US" dirty="0" smtClean="0"/>
          </a:p>
          <a:p>
            <a:pPr lvl="1" algn="ctr">
              <a:buNone/>
            </a:pPr>
            <a:endParaRPr lang="en-US" dirty="0" smtClean="0"/>
          </a:p>
          <a:p>
            <a:pPr lvl="1" algn="ctr">
              <a:buNone/>
            </a:pPr>
            <a:endParaRPr lang="en-US" dirty="0" smtClean="0"/>
          </a:p>
          <a:p>
            <a:pPr lvl="1" algn="ctr">
              <a:buNone/>
            </a:pPr>
            <a:r>
              <a:rPr lang="en-US" b="1" dirty="0" smtClean="0"/>
              <a:t>PRIDE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odern_Family_1_DVD(1).jpg"/>
          <p:cNvPicPr>
            <a:picLocks noChangeAspect="1"/>
          </p:cNvPicPr>
          <p:nvPr/>
        </p:nvPicPr>
        <p:blipFill>
          <a:blip r:embed="rId2">
            <a:alphaModFix amt="12000"/>
          </a:blip>
          <a:stretch>
            <a:fillRect/>
          </a:stretch>
        </p:blipFill>
        <p:spPr>
          <a:xfrm>
            <a:off x="0" y="0"/>
            <a:ext cx="9144000" cy="6936828"/>
          </a:xfrm>
          <a:prstGeom prst="rect">
            <a:avLst/>
          </a:prstGeom>
        </p:spPr>
      </p:pic>
      <p:sp>
        <p:nvSpPr>
          <p:cNvPr id="2" name="Title 1"/>
          <p:cNvSpPr>
            <a:spLocks noGrp="1"/>
          </p:cNvSpPr>
          <p:nvPr>
            <p:ph type="title"/>
          </p:nvPr>
        </p:nvSpPr>
        <p:spPr/>
        <p:txBody>
          <a:bodyPr/>
          <a:lstStyle/>
          <a:p>
            <a:r>
              <a:rPr lang="en-US" b="1" dirty="0" smtClean="0"/>
              <a:t>Family of Pride</a:t>
            </a:r>
            <a:endParaRPr lang="en-US" b="1" dirty="0"/>
          </a:p>
        </p:txBody>
      </p:sp>
      <p:sp>
        <p:nvSpPr>
          <p:cNvPr id="3" name="Text Placeholder 2"/>
          <p:cNvSpPr>
            <a:spLocks noGrp="1"/>
          </p:cNvSpPr>
          <p:nvPr>
            <p:ph type="body" idx="1"/>
          </p:nvPr>
        </p:nvSpPr>
        <p:spPr>
          <a:xfrm>
            <a:off x="457200" y="2694291"/>
            <a:ext cx="8229600" cy="4163709"/>
          </a:xfrm>
        </p:spPr>
        <p:txBody>
          <a:bodyPr/>
          <a:lstStyle/>
          <a:p>
            <a:r>
              <a:rPr lang="en-US" b="1" dirty="0" smtClean="0"/>
              <a:t>Proverbs 13:5</a:t>
            </a:r>
          </a:p>
          <a:p>
            <a:pPr lvl="1">
              <a:buNone/>
            </a:pPr>
            <a:r>
              <a:rPr lang="en-US" b="1" dirty="0" smtClean="0"/>
              <a:t>“The Lord will destroy the house of the proud, But He will establish the boundary of the widow.”</a:t>
            </a:r>
          </a:p>
          <a:p>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ebsite.png"/>
          <p:cNvPicPr>
            <a:picLocks noChangeAspect="1"/>
          </p:cNvPicPr>
          <p:nvPr/>
        </p:nvPicPr>
        <p:blipFill>
          <a:blip r:embed="rId2"/>
          <a:stretch>
            <a:fillRect/>
          </a:stretch>
        </p:blipFill>
        <p:spPr>
          <a:xfrm>
            <a:off x="0" y="0"/>
            <a:ext cx="9143999" cy="6858001"/>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eems-dt.jpg"/>
          <p:cNvPicPr>
            <a:picLocks noChangeAspect="1"/>
          </p:cNvPicPr>
          <p:nvPr/>
        </p:nvPicPr>
        <p:blipFill>
          <a:blip r:embed="rId2">
            <a:alphaModFix amt="22000"/>
          </a:blip>
          <a:stretch>
            <a:fillRect/>
          </a:stretch>
        </p:blipFill>
        <p:spPr>
          <a:xfrm>
            <a:off x="-1" y="-1"/>
            <a:ext cx="9172461" cy="6858001"/>
          </a:xfrm>
          <a:prstGeom prst="rect">
            <a:avLst/>
          </a:prstGeom>
        </p:spPr>
      </p:pic>
      <p:sp>
        <p:nvSpPr>
          <p:cNvPr id="2" name="Title 1"/>
          <p:cNvSpPr>
            <a:spLocks noGrp="1"/>
          </p:cNvSpPr>
          <p:nvPr>
            <p:ph type="title"/>
          </p:nvPr>
        </p:nvSpPr>
        <p:spPr/>
        <p:txBody>
          <a:bodyPr/>
          <a:lstStyle/>
          <a:p>
            <a:r>
              <a:rPr lang="en-US" b="1" dirty="0" smtClean="0"/>
              <a:t>How Bad is Pride?</a:t>
            </a:r>
            <a:endParaRPr lang="en-US" b="1" dirty="0"/>
          </a:p>
        </p:txBody>
      </p:sp>
      <p:sp>
        <p:nvSpPr>
          <p:cNvPr id="3" name="Text Placeholder 2"/>
          <p:cNvSpPr>
            <a:spLocks noGrp="1"/>
          </p:cNvSpPr>
          <p:nvPr>
            <p:ph type="body" idx="1"/>
          </p:nvPr>
        </p:nvSpPr>
        <p:spPr>
          <a:xfrm>
            <a:off x="457200" y="2428294"/>
            <a:ext cx="8229600" cy="5257801"/>
          </a:xfrm>
        </p:spPr>
        <p:txBody>
          <a:bodyPr/>
          <a:lstStyle/>
          <a:p>
            <a:r>
              <a:rPr lang="en-US" b="1" dirty="0" smtClean="0"/>
              <a:t>Proverbs 16:5</a:t>
            </a:r>
          </a:p>
          <a:p>
            <a:pPr lvl="1">
              <a:buNone/>
            </a:pPr>
            <a:r>
              <a:rPr lang="en-US" b="1" dirty="0" smtClean="0"/>
              <a:t>“Everyone proud in heart </a:t>
            </a:r>
            <a:r>
              <a:rPr lang="en-US" b="1" i="1" dirty="0" smtClean="0"/>
              <a:t>is an abomination to the Lord; Though they join forces, none will go unpunished.”</a:t>
            </a:r>
            <a:endParaRPr lang="en-US" b="1" dirty="0" smtClean="0"/>
          </a:p>
          <a:p>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bmitting-directories-search-engine-optimization-300x199.jpg"/>
          <p:cNvPicPr>
            <a:picLocks noChangeAspect="1"/>
          </p:cNvPicPr>
          <p:nvPr/>
        </p:nvPicPr>
        <p:blipFill>
          <a:blip r:embed="rId2">
            <a:alphaModFix amt="30000"/>
          </a:blip>
          <a:stretch>
            <a:fillRect/>
          </a:stretch>
        </p:blipFill>
        <p:spPr>
          <a:xfrm>
            <a:off x="0" y="0"/>
            <a:ext cx="9184200" cy="6858000"/>
          </a:xfrm>
          <a:prstGeom prst="rect">
            <a:avLst/>
          </a:prstGeom>
        </p:spPr>
      </p:pic>
      <p:sp>
        <p:nvSpPr>
          <p:cNvPr id="2" name="Title 1"/>
          <p:cNvSpPr>
            <a:spLocks noGrp="1"/>
          </p:cNvSpPr>
          <p:nvPr>
            <p:ph type="title"/>
          </p:nvPr>
        </p:nvSpPr>
        <p:spPr/>
        <p:txBody>
          <a:bodyPr/>
          <a:lstStyle/>
          <a:p>
            <a:r>
              <a:rPr lang="en-US" b="1" dirty="0" smtClean="0"/>
              <a:t>Why Is Pride So Bad?</a:t>
            </a:r>
            <a:endParaRPr lang="en-US" b="1" dirty="0"/>
          </a:p>
        </p:txBody>
      </p:sp>
      <p:sp>
        <p:nvSpPr>
          <p:cNvPr id="3" name="Text Placeholder 2"/>
          <p:cNvSpPr>
            <a:spLocks noGrp="1"/>
          </p:cNvSpPr>
          <p:nvPr>
            <p:ph type="body" idx="1"/>
          </p:nvPr>
        </p:nvSpPr>
        <p:spPr>
          <a:xfrm>
            <a:off x="457200" y="1269920"/>
            <a:ext cx="8229600" cy="5257801"/>
          </a:xfrm>
        </p:spPr>
        <p:txBody>
          <a:bodyPr/>
          <a:lstStyle/>
          <a:p>
            <a:endParaRPr lang="en-US" dirty="0" smtClean="0"/>
          </a:p>
          <a:p>
            <a:pPr>
              <a:buNone/>
            </a:pPr>
            <a:endParaRPr lang="en-US" dirty="0" smtClean="0"/>
          </a:p>
          <a:p>
            <a:r>
              <a:rPr lang="en-US" b="1" dirty="0" smtClean="0"/>
              <a:t>James 4:6</a:t>
            </a:r>
          </a:p>
          <a:p>
            <a:pPr lvl="1" algn="just">
              <a:buNone/>
            </a:pPr>
            <a:r>
              <a:rPr lang="en-US" b="1" dirty="0" smtClean="0"/>
              <a:t>“But He gives more grace. Therefore He says: “God resists the proud, But gives grace to the humble.”</a:t>
            </a:r>
            <a:endParaRPr lang="en-US" b="1"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7000"/>
          </a:blip>
          <a:stretch>
            <a:fillRect/>
          </a:stretch>
        </p:blipFill>
        <p:spPr>
          <a:xfrm>
            <a:off x="0" y="0"/>
            <a:ext cx="9217742" cy="6858000"/>
          </a:xfrm>
          <a:prstGeom prst="rect">
            <a:avLst/>
          </a:prstGeom>
        </p:spPr>
      </p:pic>
      <p:sp>
        <p:nvSpPr>
          <p:cNvPr id="2" name="Title 1"/>
          <p:cNvSpPr>
            <a:spLocks noGrp="1"/>
          </p:cNvSpPr>
          <p:nvPr>
            <p:ph type="title"/>
          </p:nvPr>
        </p:nvSpPr>
        <p:spPr/>
        <p:txBody>
          <a:bodyPr/>
          <a:lstStyle/>
          <a:p>
            <a:r>
              <a:rPr lang="en-US" b="1" dirty="0" smtClean="0"/>
              <a:t>Contentment…</a:t>
            </a:r>
            <a:endParaRPr lang="en-US" b="1" dirty="0"/>
          </a:p>
        </p:txBody>
      </p:sp>
      <p:sp>
        <p:nvSpPr>
          <p:cNvPr id="3" name="Text Placeholder 2"/>
          <p:cNvSpPr>
            <a:spLocks noGrp="1"/>
          </p:cNvSpPr>
          <p:nvPr>
            <p:ph type="body" idx="1"/>
          </p:nvPr>
        </p:nvSpPr>
        <p:spPr/>
        <p:txBody>
          <a:bodyPr/>
          <a:lstStyle/>
          <a:p>
            <a:endParaRPr lang="en-US" dirty="0" smtClean="0"/>
          </a:p>
          <a:p>
            <a:endParaRPr lang="en-US" b="1" dirty="0" smtClean="0"/>
          </a:p>
          <a:p>
            <a:r>
              <a:rPr lang="en-US" b="1" dirty="0" smtClean="0"/>
              <a:t>1 Timothy 6:6,7</a:t>
            </a:r>
          </a:p>
          <a:p>
            <a:pPr lvl="1">
              <a:buNone/>
            </a:pPr>
            <a:r>
              <a:rPr lang="en-US" b="1" dirty="0" smtClean="0"/>
              <a:t>“Now godliness with contentment is great gain. For we brought nothing into </a:t>
            </a:r>
            <a:r>
              <a:rPr lang="en-US" b="1" i="1" dirty="0" smtClean="0"/>
              <a:t>this world, and it is certain we can carry nothing out.”</a:t>
            </a:r>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8000"/>
          </a:blip>
          <a:stretch>
            <a:fillRect/>
          </a:stretch>
        </p:blipFill>
        <p:spPr>
          <a:xfrm>
            <a:off x="0" y="0"/>
            <a:ext cx="9172424" cy="6858000"/>
          </a:xfrm>
          <a:prstGeom prst="rect">
            <a:avLst/>
          </a:prstGeom>
        </p:spPr>
      </p:pic>
      <p:sp>
        <p:nvSpPr>
          <p:cNvPr id="2" name="Title 1"/>
          <p:cNvSpPr>
            <a:spLocks noGrp="1"/>
          </p:cNvSpPr>
          <p:nvPr>
            <p:ph type="title"/>
          </p:nvPr>
        </p:nvSpPr>
        <p:spPr/>
        <p:txBody>
          <a:bodyPr/>
          <a:lstStyle/>
          <a:p>
            <a:r>
              <a:rPr lang="en-US" b="1" dirty="0" smtClean="0"/>
              <a:t>SUBMIT TO GOD…</a:t>
            </a:r>
            <a:endParaRPr lang="en-US" b="1" dirty="0"/>
          </a:p>
        </p:txBody>
      </p:sp>
      <p:sp>
        <p:nvSpPr>
          <p:cNvPr id="3" name="Text Placeholder 2"/>
          <p:cNvSpPr>
            <a:spLocks noGrp="1"/>
          </p:cNvSpPr>
          <p:nvPr>
            <p:ph type="body" idx="1"/>
          </p:nvPr>
        </p:nvSpPr>
        <p:spPr/>
        <p:txBody>
          <a:bodyPr/>
          <a:lstStyle/>
          <a:p>
            <a:pPr>
              <a:buNone/>
            </a:pPr>
            <a:endParaRPr lang="en-US" b="1" dirty="0" smtClean="0"/>
          </a:p>
          <a:p>
            <a:r>
              <a:rPr lang="en-US" b="1" dirty="0" smtClean="0"/>
              <a:t>James 4:7</a:t>
            </a:r>
          </a:p>
          <a:p>
            <a:pPr lvl="1">
              <a:buNone/>
            </a:pPr>
            <a:r>
              <a:rPr lang="en-US" b="1" dirty="0" smtClean="0"/>
              <a:t>“Therefore submit to God. Resist the devil and he will flee from you.”</a:t>
            </a:r>
          </a:p>
          <a:p>
            <a:pPr lvl="1">
              <a:buNone/>
            </a:pPr>
            <a:endParaRPr lang="en-US" b="1" dirty="0" smtClean="0"/>
          </a:p>
          <a:p>
            <a:pPr lvl="1">
              <a:buNone/>
            </a:pPr>
            <a:r>
              <a:rPr lang="en-US" b="1" dirty="0" smtClean="0"/>
              <a:t>Victory Over Temptation</a:t>
            </a:r>
          </a:p>
          <a:p>
            <a:pPr marL="971550" lvl="1" indent="-514350">
              <a:buFont typeface="+mj-lt"/>
              <a:buAutoNum type="arabicPeriod"/>
            </a:pPr>
            <a:r>
              <a:rPr lang="en-US" b="1" dirty="0" smtClean="0"/>
              <a:t>Humble Yourself Before God (Jam. 4:6)</a:t>
            </a:r>
          </a:p>
          <a:p>
            <a:pPr marL="971550" lvl="1" indent="-514350">
              <a:buFont typeface="+mj-lt"/>
              <a:buAutoNum type="arabicPeriod"/>
            </a:pPr>
            <a:r>
              <a:rPr lang="en-US" b="1" dirty="0" smtClean="0"/>
              <a:t>Submit Yourself to God (Jam. 4:7)</a:t>
            </a:r>
          </a:p>
          <a:p>
            <a:pPr marL="971550" lvl="1" indent="-514350">
              <a:buFont typeface="+mj-lt"/>
              <a:buAutoNum type="arabicPeriod"/>
            </a:pPr>
            <a:r>
              <a:rPr lang="en-US" b="1" dirty="0" smtClean="0"/>
              <a:t>Resist the devil (Jam. 4:7)</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4000"/>
          </a:blip>
          <a:stretch>
            <a:fillRect/>
          </a:stretch>
        </p:blipFill>
        <p:spPr>
          <a:xfrm>
            <a:off x="0" y="0"/>
            <a:ext cx="9144000" cy="6878434"/>
          </a:xfrm>
          <a:prstGeom prst="rect">
            <a:avLst/>
          </a:prstGeom>
        </p:spPr>
      </p:pic>
      <p:sp>
        <p:nvSpPr>
          <p:cNvPr id="2" name="Title 1"/>
          <p:cNvSpPr>
            <a:spLocks noGrp="1"/>
          </p:cNvSpPr>
          <p:nvPr>
            <p:ph type="title"/>
          </p:nvPr>
        </p:nvSpPr>
        <p:spPr/>
        <p:txBody>
          <a:bodyPr/>
          <a:lstStyle/>
          <a:p>
            <a:r>
              <a:rPr lang="en-US" b="1" dirty="0" smtClean="0"/>
              <a:t>Enticed</a:t>
            </a:r>
            <a:endParaRPr lang="en-US" b="1" dirty="0"/>
          </a:p>
        </p:txBody>
      </p:sp>
      <p:sp>
        <p:nvSpPr>
          <p:cNvPr id="3" name="Text Placeholder 2"/>
          <p:cNvSpPr>
            <a:spLocks noGrp="1"/>
          </p:cNvSpPr>
          <p:nvPr>
            <p:ph type="body" idx="1"/>
          </p:nvPr>
        </p:nvSpPr>
        <p:spPr/>
        <p:txBody>
          <a:bodyPr/>
          <a:lstStyle/>
          <a:p>
            <a:r>
              <a:rPr lang="en-US" b="1" dirty="0" smtClean="0"/>
              <a:t>James 1:13-15</a:t>
            </a:r>
          </a:p>
          <a:p>
            <a:pPr lvl="1">
              <a:buNone/>
            </a:pPr>
            <a:r>
              <a:rPr lang="en-US" b="1" dirty="0" smtClean="0"/>
              <a:t>“Let no one say when he is tempted, “I am tempted by God”; for God cannot be tempted by evil, nor does He Himself tempt anyone. But each one is tempted when he is drawn away by his own desires and enticed. Then, when desire has conceived, it gives birth to sin; and sin, when it is full-grown, brings forth death.”</a:t>
            </a:r>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rry-My-Cross-Daily-Cost-Discipleship.jpg"/>
          <p:cNvPicPr>
            <a:picLocks noChangeAspect="1"/>
          </p:cNvPicPr>
          <p:nvPr/>
        </p:nvPicPr>
        <p:blipFill>
          <a:blip r:embed="rId2">
            <a:alphaModFix amt="25000"/>
          </a:blip>
          <a:stretch>
            <a:fillRect/>
          </a:stretch>
        </p:blipFill>
        <p:spPr>
          <a:xfrm>
            <a:off x="0" y="0"/>
            <a:ext cx="9197435" cy="6858000"/>
          </a:xfrm>
          <a:prstGeom prst="rect">
            <a:avLst/>
          </a:prstGeom>
        </p:spPr>
      </p:pic>
      <p:sp>
        <p:nvSpPr>
          <p:cNvPr id="2" name="Title 1"/>
          <p:cNvSpPr>
            <a:spLocks noGrp="1"/>
          </p:cNvSpPr>
          <p:nvPr>
            <p:ph type="title"/>
          </p:nvPr>
        </p:nvSpPr>
        <p:spPr/>
        <p:txBody>
          <a:bodyPr/>
          <a:lstStyle/>
          <a:p>
            <a:r>
              <a:rPr lang="en-US" b="1" dirty="0" smtClean="0"/>
              <a:t>DAILY REMINDER #1</a:t>
            </a:r>
            <a:endParaRPr lang="en-US" b="1" dirty="0"/>
          </a:p>
        </p:txBody>
      </p:sp>
      <p:sp>
        <p:nvSpPr>
          <p:cNvPr id="3" name="Text Placeholder 2"/>
          <p:cNvSpPr>
            <a:spLocks noGrp="1"/>
          </p:cNvSpPr>
          <p:nvPr>
            <p:ph type="body" idx="1"/>
          </p:nvPr>
        </p:nvSpPr>
        <p:spPr>
          <a:xfrm>
            <a:off x="294162" y="1600199"/>
            <a:ext cx="8561305" cy="5257801"/>
          </a:xfrm>
        </p:spPr>
        <p:txBody>
          <a:bodyPr/>
          <a:lstStyle/>
          <a:p>
            <a:r>
              <a:rPr lang="en-US" b="1" dirty="0" smtClean="0"/>
              <a:t>Luke 9:23</a:t>
            </a:r>
          </a:p>
          <a:p>
            <a:pPr lvl="1">
              <a:buNone/>
            </a:pPr>
            <a:r>
              <a:rPr lang="en-US" b="1" dirty="0" smtClean="0"/>
              <a:t>“Then He said to </a:t>
            </a:r>
            <a:r>
              <a:rPr lang="en-US" b="1" i="1" dirty="0" smtClean="0"/>
              <a:t>them all, “If anyone desires to come after Me, let him deny himself, and take up his cross daily, and follow Me.”</a:t>
            </a:r>
          </a:p>
          <a:p>
            <a:pPr lvl="1">
              <a:buNone/>
            </a:pPr>
            <a:endParaRPr lang="en-US" b="1" i="1" dirty="0" smtClean="0"/>
          </a:p>
          <a:p>
            <a:r>
              <a:rPr lang="en-US" b="1" i="1" dirty="0" smtClean="0"/>
              <a:t>Deny myself = Letting Go</a:t>
            </a:r>
          </a:p>
          <a:p>
            <a:r>
              <a:rPr lang="en-US" b="1" i="1" dirty="0" smtClean="0"/>
              <a:t>Take up my cross =  Will of God</a:t>
            </a:r>
          </a:p>
          <a:p>
            <a:r>
              <a:rPr lang="en-US" b="1" i="1" dirty="0" smtClean="0"/>
              <a:t>Follow Me = Obey the leading of the Holy Spirit</a:t>
            </a:r>
            <a:endParaRPr lang="en-US" b="1"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etting go.jpg"/>
          <p:cNvPicPr>
            <a:picLocks noChangeAspect="1"/>
          </p:cNvPicPr>
          <p:nvPr/>
        </p:nvPicPr>
        <p:blipFill>
          <a:blip r:embed="rId2">
            <a:alphaModFix amt="29000"/>
          </a:blip>
          <a:stretch>
            <a:fillRect/>
          </a:stretch>
        </p:blipFill>
        <p:spPr>
          <a:xfrm>
            <a:off x="-1" y="0"/>
            <a:ext cx="9144001" cy="6869799"/>
          </a:xfrm>
          <a:prstGeom prst="rect">
            <a:avLst/>
          </a:prstGeom>
        </p:spPr>
      </p:pic>
      <p:sp>
        <p:nvSpPr>
          <p:cNvPr id="2" name="Title 1"/>
          <p:cNvSpPr>
            <a:spLocks noGrp="1"/>
          </p:cNvSpPr>
          <p:nvPr>
            <p:ph type="title"/>
          </p:nvPr>
        </p:nvSpPr>
        <p:spPr/>
        <p:txBody>
          <a:bodyPr/>
          <a:lstStyle/>
          <a:p>
            <a:r>
              <a:rPr lang="en-US" b="1" dirty="0" smtClean="0"/>
              <a:t>DAILY REMINDER # 2</a:t>
            </a:r>
            <a:endParaRPr lang="en-US" b="1" dirty="0"/>
          </a:p>
        </p:txBody>
      </p:sp>
      <p:sp>
        <p:nvSpPr>
          <p:cNvPr id="3" name="Text Placeholder 2"/>
          <p:cNvSpPr>
            <a:spLocks noGrp="1"/>
          </p:cNvSpPr>
          <p:nvPr>
            <p:ph type="body" idx="1"/>
          </p:nvPr>
        </p:nvSpPr>
        <p:spPr>
          <a:xfrm>
            <a:off x="308912" y="1600199"/>
            <a:ext cx="8529394" cy="5257801"/>
          </a:xfrm>
        </p:spPr>
        <p:txBody>
          <a:bodyPr>
            <a:normAutofit/>
          </a:bodyPr>
          <a:lstStyle/>
          <a:p>
            <a:r>
              <a:rPr lang="en-US" dirty="0" smtClean="0"/>
              <a:t>Galatians 2:20 </a:t>
            </a:r>
          </a:p>
          <a:p>
            <a:pPr lvl="1">
              <a:buNone/>
            </a:pPr>
            <a:r>
              <a:rPr lang="en-US" b="1" dirty="0" smtClean="0"/>
              <a:t>“I have been crucified with Christ; it is no longer I who live, but Christ lives in me; and the </a:t>
            </a:r>
            <a:r>
              <a:rPr lang="en-US" b="1" i="1" dirty="0" smtClean="0"/>
              <a:t>life which I now live in the flesh I live by faith in the Son of God, who loved me and gave Himself for me.”</a:t>
            </a:r>
            <a:endParaRPr lang="en-US" dirty="0" smtClean="0"/>
          </a:p>
          <a:p>
            <a:pPr lvl="1">
              <a:buNone/>
            </a:pPr>
            <a:endParaRPr lang="en-US" b="1" i="1" dirty="0" smtClean="0"/>
          </a:p>
          <a:p>
            <a:r>
              <a:rPr lang="en-US" b="1" i="1" dirty="0" smtClean="0"/>
              <a:t>A follower of Jesus has </a:t>
            </a:r>
            <a:r>
              <a:rPr lang="en-US" b="1" i="1" u="sng" dirty="0" smtClean="0"/>
              <a:t>NO RIGHTS</a:t>
            </a:r>
            <a:endParaRPr lang="en-US" u="sng" dirty="0" smtClean="0"/>
          </a:p>
          <a:p>
            <a:r>
              <a:rPr lang="en-US" b="1" dirty="0" smtClean="0"/>
              <a:t>I am commanded to </a:t>
            </a:r>
            <a:r>
              <a:rPr lang="en-US" b="1" u="sng" dirty="0" smtClean="0"/>
              <a:t>Give Thanks </a:t>
            </a:r>
            <a:r>
              <a:rPr lang="en-US" b="1" dirty="0" smtClean="0"/>
              <a:t>(1 Thess. 5:18)</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onghold.jpg"/>
          <p:cNvPicPr>
            <a:picLocks noChangeAspect="1"/>
          </p:cNvPicPr>
          <p:nvPr/>
        </p:nvPicPr>
        <p:blipFill>
          <a:blip r:embed="rId2">
            <a:alphaModFix amt="32000"/>
          </a:blip>
          <a:stretch>
            <a:fillRect/>
          </a:stretch>
        </p:blipFill>
        <p:spPr>
          <a:xfrm>
            <a:off x="0" y="-1"/>
            <a:ext cx="9144000" cy="6943669"/>
          </a:xfrm>
          <a:prstGeom prst="rect">
            <a:avLst/>
          </a:prstGeom>
        </p:spPr>
      </p:pic>
      <p:sp>
        <p:nvSpPr>
          <p:cNvPr id="2" name="Title 1"/>
          <p:cNvSpPr>
            <a:spLocks noGrp="1"/>
          </p:cNvSpPr>
          <p:nvPr>
            <p:ph type="title"/>
          </p:nvPr>
        </p:nvSpPr>
        <p:spPr/>
        <p:txBody>
          <a:bodyPr/>
          <a:lstStyle/>
          <a:p>
            <a:r>
              <a:rPr lang="en-US" b="1" dirty="0" smtClean="0"/>
              <a:t>STRONGHOLD REVIEW</a:t>
            </a:r>
            <a:endParaRPr lang="en-US" b="1" dirty="0"/>
          </a:p>
        </p:txBody>
      </p:sp>
      <p:sp>
        <p:nvSpPr>
          <p:cNvPr id="3" name="Text Placeholder 2"/>
          <p:cNvSpPr>
            <a:spLocks noGrp="1"/>
          </p:cNvSpPr>
          <p:nvPr>
            <p:ph type="body" idx="1"/>
          </p:nvPr>
        </p:nvSpPr>
        <p:spPr/>
        <p:txBody>
          <a:bodyPr>
            <a:normAutofit lnSpcReduction="10000"/>
          </a:bodyPr>
          <a:lstStyle/>
          <a:p>
            <a:r>
              <a:rPr lang="en-US" dirty="0" smtClean="0"/>
              <a:t>“</a:t>
            </a:r>
            <a:r>
              <a:rPr lang="en-US" b="1" dirty="0" smtClean="0"/>
              <a:t> For though we walk in the flesh, we are not waging war according to the flesh. For the weapons of our warfare are not of the flesh but have divine power to destroy strongholds. We destroy arguments and every lofty opinion raised against the knowledge of God, and take every thought captive to obey Christ,” 2 Corinthians 10:3-5</a:t>
            </a:r>
          </a:p>
          <a:p>
            <a:r>
              <a:rPr lang="en-US" b="1" dirty="0" smtClean="0"/>
              <a:t>Strongholds are built on LIES I believe</a:t>
            </a:r>
          </a:p>
          <a:p>
            <a:r>
              <a:rPr lang="en-US" b="1" dirty="0" smtClean="0"/>
              <a:t>If I allow strongholds to remain in my life, then I am allowing destructive temptations!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1" y="-1"/>
            <a:ext cx="9155623" cy="6858001"/>
          </a:xfrm>
          <a:prstGeom prst="rect">
            <a:avLst/>
          </a:prstGeom>
        </p:spPr>
      </p:pic>
      <p:sp>
        <p:nvSpPr>
          <p:cNvPr id="2" name="Title 1"/>
          <p:cNvSpPr>
            <a:spLocks noGrp="1"/>
          </p:cNvSpPr>
          <p:nvPr>
            <p:ph type="title"/>
          </p:nvPr>
        </p:nvSpPr>
        <p:spPr/>
        <p:txBody>
          <a:bodyPr/>
          <a:lstStyle/>
          <a:p>
            <a:r>
              <a:rPr lang="en-US" b="1" dirty="0" smtClean="0"/>
              <a:t>FORGIVENESS</a:t>
            </a:r>
            <a:endParaRPr lang="en-US" b="1" dirty="0"/>
          </a:p>
        </p:txBody>
      </p:sp>
      <p:sp>
        <p:nvSpPr>
          <p:cNvPr id="3" name="Text Placeholder 2"/>
          <p:cNvSpPr>
            <a:spLocks noGrp="1"/>
          </p:cNvSpPr>
          <p:nvPr>
            <p:ph type="body" idx="1"/>
          </p:nvPr>
        </p:nvSpPr>
        <p:spPr/>
        <p:txBody>
          <a:bodyPr>
            <a:normAutofit fontScale="92500" lnSpcReduction="20000"/>
          </a:bodyPr>
          <a:lstStyle/>
          <a:p>
            <a:r>
              <a:rPr lang="en-US" b="1" dirty="0" smtClean="0"/>
              <a:t>Jesus said that his disciples will forgive as they have been forgiven (Matt. 18:21-35; 2 Cor. 2:10,11)</a:t>
            </a:r>
          </a:p>
          <a:p>
            <a:r>
              <a:rPr lang="en-US" dirty="0" smtClean="0"/>
              <a:t>“</a:t>
            </a:r>
            <a:r>
              <a:rPr lang="en-US" b="1" dirty="0" smtClean="0"/>
              <a:t> And in anger his master delivered him to the jailers, until he should pay all his debt. So also my heavenly Father will do to every one of you, if you do not forgive your brother from your heart.” – Matthew 18:33-35</a:t>
            </a:r>
          </a:p>
          <a:p>
            <a:r>
              <a:rPr lang="en-US" b="1" dirty="0" smtClean="0"/>
              <a:t>Forgiveness is </a:t>
            </a:r>
            <a:r>
              <a:rPr lang="en-US" b="1" u="sng" dirty="0" smtClean="0"/>
              <a:t>NOT</a:t>
            </a:r>
            <a:r>
              <a:rPr lang="en-US" b="1" dirty="0" smtClean="0"/>
              <a:t> forgetting what happened.</a:t>
            </a:r>
          </a:p>
          <a:p>
            <a:r>
              <a:rPr lang="en-US" b="1" dirty="0" smtClean="0"/>
              <a:t>Forgiveness is </a:t>
            </a:r>
            <a:r>
              <a:rPr lang="en-US" b="1" u="sng" dirty="0" smtClean="0"/>
              <a:t>NOT</a:t>
            </a:r>
            <a:r>
              <a:rPr lang="en-US" b="1" dirty="0" smtClean="0"/>
              <a:t> a feeling, but a choice of my will to the obedience of God.</a:t>
            </a:r>
          </a:p>
          <a:p>
            <a:r>
              <a:rPr lang="en-US" b="1" dirty="0" smtClean="0"/>
              <a:t>Forgiveness </a:t>
            </a:r>
            <a:r>
              <a:rPr lang="en-US" b="1" u="sng" dirty="0" smtClean="0"/>
              <a:t>DOES NOT</a:t>
            </a:r>
            <a:r>
              <a:rPr lang="en-US" b="1" dirty="0" smtClean="0"/>
              <a:t> set the person free of their consequence, but it sets me free.</a:t>
            </a:r>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9000"/>
          </a:blip>
          <a:stretch>
            <a:fillRect/>
          </a:stretch>
        </p:blipFill>
        <p:spPr>
          <a:xfrm>
            <a:off x="0" y="0"/>
            <a:ext cx="9160616" cy="6893490"/>
          </a:xfrm>
          <a:prstGeom prst="rect">
            <a:avLst/>
          </a:prstGeom>
        </p:spPr>
      </p:pic>
      <p:sp>
        <p:nvSpPr>
          <p:cNvPr id="3" name="Text Placeholder 2"/>
          <p:cNvSpPr>
            <a:spLocks noGrp="1"/>
          </p:cNvSpPr>
          <p:nvPr>
            <p:ph type="body" idx="1"/>
          </p:nvPr>
        </p:nvSpPr>
        <p:spPr>
          <a:xfrm>
            <a:off x="457200" y="171610"/>
            <a:ext cx="8229600" cy="6686389"/>
          </a:xfrm>
        </p:spPr>
        <p:txBody>
          <a:bodyPr>
            <a:normAutofit/>
          </a:bodyPr>
          <a:lstStyle/>
          <a:p>
            <a:pPr marL="514350" indent="-514350">
              <a:buNone/>
            </a:pPr>
            <a:r>
              <a:rPr lang="en-US" b="1" u="sng" dirty="0" smtClean="0"/>
              <a:t>Please no Cheating!</a:t>
            </a:r>
          </a:p>
          <a:p>
            <a:pPr marL="514350" indent="-514350">
              <a:buFont typeface="+mj-lt"/>
              <a:buAutoNum type="arabicPeriod"/>
            </a:pPr>
            <a:r>
              <a:rPr lang="en-US" b="1" dirty="0" smtClean="0"/>
              <a:t>God created all heavenly angels for the purpose of worshiping Him? </a:t>
            </a:r>
          </a:p>
          <a:p>
            <a:pPr marL="514350" indent="-514350">
              <a:buFont typeface="+mj-lt"/>
              <a:buAutoNum type="arabicPeriod"/>
            </a:pPr>
            <a:r>
              <a:rPr lang="en-US" b="1" dirty="0" smtClean="0"/>
              <a:t>Because Satan considered himself equal to God, he was cast from heaven? </a:t>
            </a:r>
          </a:p>
          <a:p>
            <a:pPr marL="514350" indent="-514350">
              <a:buFont typeface="+mj-lt"/>
              <a:buAutoNum type="arabicPeriod"/>
            </a:pPr>
            <a:r>
              <a:rPr lang="en-US" b="1" dirty="0" smtClean="0"/>
              <a:t>The enemy cannot give Believers intruding thoughts? </a:t>
            </a:r>
          </a:p>
          <a:p>
            <a:pPr>
              <a:buNone/>
            </a:pPr>
            <a:r>
              <a:rPr lang="en-US" b="1" dirty="0" smtClean="0"/>
              <a:t>4. Demons no longer fear God and his omnipotent power? </a:t>
            </a:r>
          </a:p>
          <a:p>
            <a:pPr>
              <a:buNone/>
            </a:pPr>
            <a:r>
              <a:rPr lang="en-US" b="1" dirty="0" smtClean="0"/>
              <a:t>5. Fallen angels have specific work to accomplish on earth?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6" name="Royal_Choral_Society_Hallelujah_Chorus_from_Handel_s_Messiah.mp3">
            <a:hlinkClick r:id="" action="ppaction://media"/>
          </p:cNvPr>
          <p:cNvPicPr>
            <a:picLocks noRot="1" noChangeAspect="1"/>
          </p:cNvPicPr>
          <p:nvPr>
            <a:audioFile r:link="rId1"/>
          </p:nvPr>
        </p:nvPicPr>
        <p:blipFill>
          <a:blip r:embed="rId4"/>
          <a:stretch>
            <a:fillRect/>
          </a:stretch>
        </p:blipFill>
        <p:spPr>
          <a:xfrm>
            <a:off x="8686800" y="171610"/>
            <a:ext cx="185737" cy="18573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mediacall" presetSubtype="0" fill="hold" nodeType="afterEffect">
                                  <p:stCondLst>
                                    <p:cond delay="0"/>
                                  </p:stCondLst>
                                  <p:childTnLst>
                                    <p:cmd type="call" cmd="playFrom(0.0)">
                                      <p:cBhvr>
                                        <p:cTn id="33" dur="110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6000"/>
          </a:blip>
          <a:stretch>
            <a:fillRect/>
          </a:stretch>
        </p:blipFill>
        <p:spPr>
          <a:xfrm>
            <a:off x="-1" y="0"/>
            <a:ext cx="9152581" cy="6744308"/>
          </a:xfrm>
          <a:prstGeom prst="rect">
            <a:avLst/>
          </a:prstGeom>
        </p:spPr>
      </p:pic>
      <p:sp>
        <p:nvSpPr>
          <p:cNvPr id="3" name="Text Placeholder 2"/>
          <p:cNvSpPr>
            <a:spLocks noGrp="1"/>
          </p:cNvSpPr>
          <p:nvPr>
            <p:ph type="body" idx="1"/>
          </p:nvPr>
        </p:nvSpPr>
        <p:spPr>
          <a:xfrm>
            <a:off x="457200" y="0"/>
            <a:ext cx="8229600" cy="6589858"/>
          </a:xfrm>
        </p:spPr>
        <p:txBody>
          <a:bodyPr>
            <a:normAutofit/>
          </a:bodyPr>
          <a:lstStyle/>
          <a:p>
            <a:endParaRPr lang="en-US" b="1" dirty="0" smtClean="0"/>
          </a:p>
          <a:p>
            <a:pPr>
              <a:buNone/>
            </a:pPr>
            <a:r>
              <a:rPr lang="en-US" b="1" dirty="0" smtClean="0"/>
              <a:t>6. In reality, all people are involved in spiritual warfare? </a:t>
            </a:r>
          </a:p>
          <a:p>
            <a:pPr>
              <a:buNone/>
            </a:pPr>
            <a:r>
              <a:rPr lang="en-US" b="1" dirty="0" smtClean="0"/>
              <a:t>7. In the book of Mark, a demon threatened to torment Jesus?</a:t>
            </a:r>
          </a:p>
          <a:p>
            <a:pPr>
              <a:buNone/>
            </a:pPr>
            <a:r>
              <a:rPr lang="en-US" b="1" dirty="0" smtClean="0"/>
              <a:t>8. Christ told his disciples to celebrate because of their authority over evil spirits?</a:t>
            </a:r>
          </a:p>
          <a:p>
            <a:pPr>
              <a:buNone/>
            </a:pPr>
            <a:r>
              <a:rPr lang="en-US" b="1" dirty="0" smtClean="0"/>
              <a:t>9. The thoughts in my mind will go away after time?</a:t>
            </a:r>
          </a:p>
          <a:p>
            <a:pPr>
              <a:buNone/>
            </a:pPr>
            <a:r>
              <a:rPr lang="en-US" b="1" dirty="0" smtClean="0"/>
              <a:t>10. My flesh always desires to seek after God?</a:t>
            </a:r>
          </a:p>
          <a:p>
            <a:pPr>
              <a:buNone/>
            </a:pPr>
            <a:r>
              <a:rPr lang="en-US" b="1" dirty="0" smtClean="0"/>
              <a:t>11. Our battles are only against the world system and the enemy?</a:t>
            </a:r>
          </a:p>
          <a:p>
            <a:pPr>
              <a:buNone/>
            </a:pPr>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5000"/>
          </a:blip>
          <a:stretch>
            <a:fillRect/>
          </a:stretch>
        </p:blipFill>
        <p:spPr>
          <a:xfrm>
            <a:off x="-548267" y="0"/>
            <a:ext cx="9692268" cy="6858000"/>
          </a:xfrm>
          <a:prstGeom prst="rect">
            <a:avLst/>
          </a:prstGeom>
        </p:spPr>
      </p:pic>
      <p:sp>
        <p:nvSpPr>
          <p:cNvPr id="3" name="Text Placeholder 2"/>
          <p:cNvSpPr>
            <a:spLocks noGrp="1"/>
          </p:cNvSpPr>
          <p:nvPr>
            <p:ph type="body" idx="1"/>
          </p:nvPr>
        </p:nvSpPr>
        <p:spPr>
          <a:xfrm>
            <a:off x="457200" y="0"/>
            <a:ext cx="8229600" cy="6075025"/>
          </a:xfrm>
        </p:spPr>
        <p:txBody>
          <a:bodyPr>
            <a:normAutofit/>
          </a:bodyPr>
          <a:lstStyle/>
          <a:p>
            <a:pPr>
              <a:buNone/>
            </a:pPr>
            <a:r>
              <a:rPr lang="en-US" b="1" dirty="0" smtClean="0"/>
              <a:t>12. My sins will pass down 1 – 2 generations?</a:t>
            </a:r>
          </a:p>
          <a:p>
            <a:pPr>
              <a:buNone/>
            </a:pPr>
            <a:r>
              <a:rPr lang="en-US" b="1" dirty="0" smtClean="0"/>
              <a:t>13. Resisting the enemy is God’s responsibility?</a:t>
            </a:r>
          </a:p>
          <a:p>
            <a:pPr>
              <a:buNone/>
            </a:pPr>
            <a:r>
              <a:rPr lang="en-US" b="1" dirty="0" smtClean="0"/>
              <a:t>14. The Biblical representation of a stronghold is a __________________?</a:t>
            </a:r>
          </a:p>
          <a:p>
            <a:endParaRPr lang="en-US" b="1" dirty="0" smtClean="0"/>
          </a:p>
          <a:p>
            <a:pPr>
              <a:buNone/>
            </a:pPr>
            <a:r>
              <a:rPr lang="en-US" b="1" u="sng" dirty="0" smtClean="0"/>
              <a:t>BONUS</a:t>
            </a:r>
            <a:r>
              <a:rPr lang="en-US" b="1" dirty="0" smtClean="0"/>
              <a:t>: I will not always say what I believe, but I will always __________ what I believe.</a:t>
            </a:r>
            <a:endParaRPr lang="en-US" b="1"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9000"/>
          </a:blip>
          <a:stretch>
            <a:fillRect/>
          </a:stretch>
        </p:blipFill>
        <p:spPr>
          <a:xfrm>
            <a:off x="0" y="0"/>
            <a:ext cx="9160616" cy="6893490"/>
          </a:xfrm>
          <a:prstGeom prst="rect">
            <a:avLst/>
          </a:prstGeom>
        </p:spPr>
      </p:pic>
      <p:sp>
        <p:nvSpPr>
          <p:cNvPr id="3" name="Text Placeholder 2"/>
          <p:cNvSpPr>
            <a:spLocks noGrp="1"/>
          </p:cNvSpPr>
          <p:nvPr>
            <p:ph type="body" idx="1"/>
          </p:nvPr>
        </p:nvSpPr>
        <p:spPr>
          <a:xfrm>
            <a:off x="457200" y="171610"/>
            <a:ext cx="8229600" cy="6686389"/>
          </a:xfrm>
        </p:spPr>
        <p:txBody>
          <a:bodyPr>
            <a:normAutofit/>
          </a:bodyPr>
          <a:lstStyle/>
          <a:p>
            <a:pPr marL="514350" indent="-514350">
              <a:buNone/>
            </a:pPr>
            <a:r>
              <a:rPr lang="en-US" b="1" u="sng" dirty="0" smtClean="0"/>
              <a:t>ANSWERS:</a:t>
            </a:r>
          </a:p>
          <a:p>
            <a:pPr marL="514350" indent="-514350">
              <a:buFont typeface="+mj-lt"/>
              <a:buAutoNum type="arabicPeriod"/>
            </a:pPr>
            <a:r>
              <a:rPr lang="en-US" dirty="0" smtClean="0"/>
              <a:t>God created all heavenly angels for the purpose of worshiping Him? </a:t>
            </a:r>
            <a:r>
              <a:rPr lang="en-US" b="1" dirty="0" smtClean="0"/>
              <a:t>True – Neh. 9:6</a:t>
            </a:r>
          </a:p>
          <a:p>
            <a:pPr marL="514350" indent="-514350">
              <a:buFont typeface="+mj-lt"/>
              <a:buAutoNum type="arabicPeriod"/>
            </a:pPr>
            <a:r>
              <a:rPr lang="en-US" dirty="0" smtClean="0"/>
              <a:t>Because Satan considered himself equal to God, he was cast from heaven? </a:t>
            </a:r>
            <a:r>
              <a:rPr lang="en-US" b="1" dirty="0" smtClean="0"/>
              <a:t>True –Isa. 14:12-16</a:t>
            </a:r>
          </a:p>
          <a:p>
            <a:pPr marL="514350" indent="-514350">
              <a:buFont typeface="+mj-lt"/>
              <a:buAutoNum type="arabicPeriod"/>
            </a:pPr>
            <a:r>
              <a:rPr lang="en-US" dirty="0" smtClean="0"/>
              <a:t>The enemy cannot give Believers intruding thoughts? </a:t>
            </a:r>
            <a:r>
              <a:rPr lang="en-US" b="1" dirty="0" smtClean="0"/>
              <a:t>False – 2 Cor. 10:3-5</a:t>
            </a:r>
          </a:p>
          <a:p>
            <a:pPr>
              <a:buNone/>
            </a:pPr>
            <a:r>
              <a:rPr lang="en-US" dirty="0" smtClean="0"/>
              <a:t>4. Demons no longer fear God and his omnipotent power? </a:t>
            </a:r>
            <a:r>
              <a:rPr lang="en-US" b="1" dirty="0" smtClean="0"/>
              <a:t>F - Jam 2:19</a:t>
            </a:r>
          </a:p>
          <a:p>
            <a:pPr>
              <a:buNone/>
            </a:pPr>
            <a:r>
              <a:rPr lang="en-US" dirty="0" smtClean="0"/>
              <a:t>5. Fallen angels have specific work to accomplish on earth? </a:t>
            </a:r>
            <a:r>
              <a:rPr lang="en-US" b="1" dirty="0" smtClean="0"/>
              <a:t>T – Rev.16:14</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6" name="Royal_Choral_Society_Hallelujah_Chorus_from_Handel_s_Messiah.mp3">
            <a:hlinkClick r:id="" action="ppaction://media"/>
          </p:cNvPr>
          <p:cNvPicPr>
            <a:picLocks noRot="1" noChangeAspect="1"/>
          </p:cNvPicPr>
          <p:nvPr>
            <a:audioFile r:link="rId1"/>
          </p:nvPr>
        </p:nvPicPr>
        <p:blipFill>
          <a:blip r:embed="rId4"/>
          <a:stretch>
            <a:fillRect/>
          </a:stretch>
        </p:blipFill>
        <p:spPr>
          <a:xfrm>
            <a:off x="8686800" y="171610"/>
            <a:ext cx="185737" cy="18573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mediacall" presetSubtype="0" fill="hold" nodeType="afterEffect">
                                  <p:stCondLst>
                                    <p:cond delay="0"/>
                                  </p:stCondLst>
                                  <p:childTnLst>
                                    <p:cmd type="call" cmd="playFrom(0.0)">
                                      <p:cBhvr>
                                        <p:cTn id="33" dur="110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8000"/>
          </a:blip>
          <a:stretch>
            <a:fillRect/>
          </a:stretch>
        </p:blipFill>
        <p:spPr>
          <a:xfrm>
            <a:off x="-1" y="0"/>
            <a:ext cx="9152581" cy="6744308"/>
          </a:xfrm>
          <a:prstGeom prst="rect">
            <a:avLst/>
          </a:prstGeom>
        </p:spPr>
      </p:pic>
      <p:sp>
        <p:nvSpPr>
          <p:cNvPr id="3" name="Text Placeholder 2"/>
          <p:cNvSpPr>
            <a:spLocks noGrp="1"/>
          </p:cNvSpPr>
          <p:nvPr>
            <p:ph type="body" idx="1"/>
          </p:nvPr>
        </p:nvSpPr>
        <p:spPr>
          <a:xfrm>
            <a:off x="457200" y="0"/>
            <a:ext cx="8229600" cy="6589858"/>
          </a:xfrm>
        </p:spPr>
        <p:txBody>
          <a:bodyPr>
            <a:normAutofit lnSpcReduction="10000"/>
          </a:bodyPr>
          <a:lstStyle/>
          <a:p>
            <a:pPr>
              <a:buNone/>
            </a:pPr>
            <a:r>
              <a:rPr lang="en-US" b="1" u="sng" dirty="0" smtClean="0"/>
              <a:t>ANSWERS:</a:t>
            </a:r>
            <a:endParaRPr lang="en-US" b="1" dirty="0" smtClean="0"/>
          </a:p>
          <a:p>
            <a:pPr>
              <a:buNone/>
            </a:pPr>
            <a:r>
              <a:rPr lang="en-US" dirty="0" smtClean="0"/>
              <a:t>6. In reality, all people are involved in spiritual warfare? </a:t>
            </a:r>
            <a:r>
              <a:rPr lang="en-US" b="1" dirty="0" smtClean="0"/>
              <a:t>True -  Eph 6:12</a:t>
            </a:r>
          </a:p>
          <a:p>
            <a:pPr>
              <a:buNone/>
            </a:pPr>
            <a:r>
              <a:rPr lang="en-US" dirty="0" smtClean="0"/>
              <a:t>7. In the book of Mark, a demon threatened to torment Jesus?</a:t>
            </a:r>
            <a:r>
              <a:rPr lang="en-US" b="1" dirty="0" smtClean="0"/>
              <a:t> False Mk. 5:7</a:t>
            </a:r>
          </a:p>
          <a:p>
            <a:pPr>
              <a:buNone/>
            </a:pPr>
            <a:r>
              <a:rPr lang="en-US" dirty="0" smtClean="0"/>
              <a:t>8. Christ told his disciples to celebrate because of their authority over evil spirits? </a:t>
            </a:r>
            <a:r>
              <a:rPr lang="en-US" b="1" dirty="0" smtClean="0"/>
              <a:t>False </a:t>
            </a:r>
            <a:r>
              <a:rPr lang="en-US" b="1" dirty="0" err="1" smtClean="0"/>
              <a:t>Lk</a:t>
            </a:r>
            <a:r>
              <a:rPr lang="en-US" b="1" dirty="0" smtClean="0"/>
              <a:t>. 10:20</a:t>
            </a:r>
          </a:p>
          <a:p>
            <a:pPr>
              <a:buNone/>
            </a:pPr>
            <a:r>
              <a:rPr lang="en-US" dirty="0" smtClean="0"/>
              <a:t>9. The thoughts in my mind will go away after time? </a:t>
            </a:r>
            <a:r>
              <a:rPr lang="en-US" b="1" dirty="0" smtClean="0"/>
              <a:t>False – Col. 3:2</a:t>
            </a:r>
          </a:p>
          <a:p>
            <a:pPr>
              <a:buNone/>
            </a:pPr>
            <a:r>
              <a:rPr lang="en-US" dirty="0" smtClean="0"/>
              <a:t>10. My flesh always desires to seek after God? </a:t>
            </a:r>
            <a:r>
              <a:rPr lang="en-US" b="1" dirty="0" smtClean="0"/>
              <a:t>False – Gal. 5:17</a:t>
            </a:r>
          </a:p>
          <a:p>
            <a:pPr>
              <a:buNone/>
            </a:pPr>
            <a:r>
              <a:rPr lang="en-US" dirty="0" smtClean="0"/>
              <a:t>11. Our battles are only against the world system and the enemy? </a:t>
            </a:r>
            <a:r>
              <a:rPr lang="en-US" b="1" dirty="0" smtClean="0"/>
              <a:t>False – Jam. 3:15</a:t>
            </a:r>
            <a:endParaRPr lang="en-US" dirty="0" smtClean="0"/>
          </a:p>
          <a:p>
            <a:pPr>
              <a:buNone/>
            </a:pP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2775</TotalTime>
  <Words>1473</Words>
  <Application>Microsoft Macintosh PowerPoint</Application>
  <PresentationFormat>On-screen Show (4:3)</PresentationFormat>
  <Paragraphs>142</Paragraphs>
  <Slides>26</Slides>
  <Notes>0</Notes>
  <HiddenSlides>0</HiddenSlides>
  <MMClips>2</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Default</vt:lpstr>
      <vt:lpstr>July 13th, 2014</vt:lpstr>
      <vt:lpstr>Slide 2</vt:lpstr>
      <vt:lpstr>STRONGHOLD REVIEW</vt:lpstr>
      <vt:lpstr>FORGIVENESS</vt:lpstr>
      <vt:lpstr>Slide 5</vt:lpstr>
      <vt:lpstr>Slide 6</vt:lpstr>
      <vt:lpstr>Slide 7</vt:lpstr>
      <vt:lpstr>Slide 8</vt:lpstr>
      <vt:lpstr>Slide 9</vt:lpstr>
      <vt:lpstr>Slide 10</vt:lpstr>
      <vt:lpstr>Spiritual Warfare Beginning</vt:lpstr>
      <vt:lpstr>God Most High</vt:lpstr>
      <vt:lpstr>El Elyon</vt:lpstr>
      <vt:lpstr>Pride Is The WORST SIN</vt:lpstr>
      <vt:lpstr>Evil Life style Starts with Pride</vt:lpstr>
      <vt:lpstr>CONTENTION</vt:lpstr>
      <vt:lpstr>Pride DESTROYS!!!</vt:lpstr>
      <vt:lpstr>ROOT OF PRIDE</vt:lpstr>
      <vt:lpstr>Family of Pride</vt:lpstr>
      <vt:lpstr>How Bad is Pride?</vt:lpstr>
      <vt:lpstr>Why Is Pride So Bad?</vt:lpstr>
      <vt:lpstr>Contentment…</vt:lpstr>
      <vt:lpstr>SUBMIT TO GOD…</vt:lpstr>
      <vt:lpstr>Enticed</vt:lpstr>
      <vt:lpstr>DAILY REMINDER #1</vt:lpstr>
      <vt:lpstr>DAILY REMINDER #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15 – August 3rd, 2014</dc:title>
  <cp:lastModifiedBy>Paul Jordan</cp:lastModifiedBy>
  <cp:revision>77</cp:revision>
  <dcterms:created xsi:type="dcterms:W3CDTF">2014-07-15T13:23:49Z</dcterms:created>
  <dcterms:modified xsi:type="dcterms:W3CDTF">2014-07-15T13:24:23Z</dcterms:modified>
</cp:coreProperties>
</file>