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E870-4A3A-4075-A6E9-7ED443D1F0CA}" type="datetimeFigureOut">
              <a:rPr lang="ko-KR" altLang="en-US" smtClean="0"/>
              <a:t>2015-04-04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9307-E73A-4DE9-AF3F-BA4167CB5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88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E870-4A3A-4075-A6E9-7ED443D1F0CA}" type="datetimeFigureOut">
              <a:rPr lang="ko-KR" altLang="en-US" smtClean="0"/>
              <a:t>2015-04-04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9307-E73A-4DE9-AF3F-BA4167CB5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68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E870-4A3A-4075-A6E9-7ED443D1F0CA}" type="datetimeFigureOut">
              <a:rPr lang="ko-KR" altLang="en-US" smtClean="0"/>
              <a:t>2015-04-04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9307-E73A-4DE9-AF3F-BA4167CB5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0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E870-4A3A-4075-A6E9-7ED443D1F0CA}" type="datetimeFigureOut">
              <a:rPr lang="ko-KR" altLang="en-US" smtClean="0"/>
              <a:t>2015-04-04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9307-E73A-4DE9-AF3F-BA4167CB5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00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E870-4A3A-4075-A6E9-7ED443D1F0CA}" type="datetimeFigureOut">
              <a:rPr lang="ko-KR" altLang="en-US" smtClean="0"/>
              <a:t>2015-04-04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9307-E73A-4DE9-AF3F-BA4167CB5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81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E870-4A3A-4075-A6E9-7ED443D1F0CA}" type="datetimeFigureOut">
              <a:rPr lang="ko-KR" altLang="en-US" smtClean="0"/>
              <a:t>2015-04-04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9307-E73A-4DE9-AF3F-BA4167CB5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06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E870-4A3A-4075-A6E9-7ED443D1F0CA}" type="datetimeFigureOut">
              <a:rPr lang="ko-KR" altLang="en-US" smtClean="0"/>
              <a:t>2015-04-04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9307-E73A-4DE9-AF3F-BA4167CB5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38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E870-4A3A-4075-A6E9-7ED443D1F0CA}" type="datetimeFigureOut">
              <a:rPr lang="ko-KR" altLang="en-US" smtClean="0"/>
              <a:t>2015-04-04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9307-E73A-4DE9-AF3F-BA4167CB5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9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E870-4A3A-4075-A6E9-7ED443D1F0CA}" type="datetimeFigureOut">
              <a:rPr lang="ko-KR" altLang="en-US" smtClean="0"/>
              <a:t>2015-04-04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9307-E73A-4DE9-AF3F-BA4167CB5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29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E870-4A3A-4075-A6E9-7ED443D1F0CA}" type="datetimeFigureOut">
              <a:rPr lang="ko-KR" altLang="en-US" smtClean="0"/>
              <a:t>2015-04-04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9307-E73A-4DE9-AF3F-BA4167CB5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31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E870-4A3A-4075-A6E9-7ED443D1F0CA}" type="datetimeFigureOut">
              <a:rPr lang="ko-KR" altLang="en-US" smtClean="0"/>
              <a:t>2015-04-04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9307-E73A-4DE9-AF3F-BA4167CB5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76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E870-4A3A-4075-A6E9-7ED443D1F0CA}" type="datetimeFigureOut">
              <a:rPr lang="ko-KR" altLang="en-US" smtClean="0"/>
              <a:t>2015-04-04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9307-E73A-4DE9-AF3F-BA4167CB5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69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00.daum.net/multimedia/0_oeasafr004f4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://100.daum.net/multimedia/0_oeasafr005f4.gif" TargetMode="Externa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547665" y="330770"/>
            <a:ext cx="6048672" cy="6332482"/>
            <a:chOff x="1547665" y="330770"/>
            <a:chExt cx="6048672" cy="6332482"/>
          </a:xfrm>
        </p:grpSpPr>
        <p:pic>
          <p:nvPicPr>
            <p:cNvPr id="5" name="Picture 2" descr="[아프리카]아프리카 지도 국가별 위치 한글표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5" y="330770"/>
              <a:ext cx="6048672" cy="633248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i1.search.daumcdn.net/cfile105/image/162E351496A232623EE57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354136"/>
              <a:ext cx="409575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i1.search.daumcdn.net/cfile80/image/132E351496A272D5912844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2348880"/>
              <a:ext cx="409575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312010" y="1748716"/>
              <a:ext cx="1284326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1050" dirty="0" smtClean="0"/>
                <a:t>국민</a:t>
              </a:r>
              <a:r>
                <a:rPr lang="en-US" altLang="ko-KR" sz="1050" dirty="0" smtClean="0"/>
                <a:t> </a:t>
              </a:r>
              <a:r>
                <a:rPr lang="ko-KR" altLang="en-US" sz="1050" dirty="0" smtClean="0"/>
                <a:t>개인소득</a:t>
              </a:r>
              <a:endParaRPr lang="en-US" altLang="ko-KR" sz="1050" dirty="0" smtClean="0"/>
            </a:p>
            <a:p>
              <a:pPr algn="r"/>
              <a:r>
                <a:rPr lang="en-US" altLang="ko-KR" sz="1050" dirty="0" smtClean="0"/>
                <a:t>600 USD</a:t>
              </a:r>
            </a:p>
            <a:p>
              <a:pPr algn="r"/>
              <a:r>
                <a:rPr lang="ko-KR" altLang="en-US" sz="1050" dirty="0" smtClean="0"/>
                <a:t>인구</a:t>
              </a:r>
              <a:r>
                <a:rPr lang="en-US" altLang="ko-KR" sz="1050" dirty="0" smtClean="0"/>
                <a:t> </a:t>
              </a:r>
              <a:r>
                <a:rPr lang="ko-KR" altLang="en-US" sz="1050" dirty="0" smtClean="0"/>
                <a:t>약 </a:t>
              </a:r>
              <a:r>
                <a:rPr lang="en-US" altLang="ko-KR" sz="1050" dirty="0" smtClean="0"/>
                <a:t>10</a:t>
              </a:r>
              <a:r>
                <a:rPr lang="ko-KR" altLang="en-US" sz="1050" dirty="0" smtClean="0"/>
                <a:t>백만 명</a:t>
              </a:r>
              <a:endParaRPr lang="ko-KR" altLang="en-US" sz="105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00192" y="3501008"/>
              <a:ext cx="129614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050" dirty="0" smtClean="0"/>
                <a:t>국민</a:t>
              </a:r>
              <a:r>
                <a:rPr lang="en-US" altLang="ko-KR" sz="1050" dirty="0" smtClean="0"/>
                <a:t> </a:t>
              </a:r>
              <a:r>
                <a:rPr lang="ko-KR" altLang="en-US" sz="1050" dirty="0" smtClean="0"/>
                <a:t>개인소득</a:t>
              </a:r>
              <a:endParaRPr lang="en-US" altLang="ko-KR" sz="1050" dirty="0" smtClean="0"/>
            </a:p>
            <a:p>
              <a:pPr algn="r"/>
              <a:r>
                <a:rPr lang="en-US" altLang="ko-KR" sz="1050" dirty="0" smtClean="0"/>
                <a:t>1,461 USD</a:t>
              </a:r>
            </a:p>
            <a:p>
              <a:pPr algn="r"/>
              <a:r>
                <a:rPr lang="ko-KR" altLang="en-US" sz="1050" dirty="0" smtClean="0"/>
                <a:t>인구</a:t>
              </a:r>
              <a:r>
                <a:rPr lang="en-US" altLang="ko-KR" sz="1050" dirty="0" smtClean="0"/>
                <a:t> </a:t>
              </a:r>
              <a:r>
                <a:rPr lang="ko-KR" altLang="en-US" sz="1050" dirty="0" smtClean="0"/>
                <a:t>약 </a:t>
              </a:r>
              <a:r>
                <a:rPr lang="en-US" altLang="ko-KR" sz="1050" dirty="0" smtClean="0"/>
                <a:t>44</a:t>
              </a:r>
              <a:r>
                <a:rPr lang="ko-KR" altLang="en-US" sz="1050" dirty="0" smtClean="0"/>
                <a:t>백만 명</a:t>
              </a:r>
              <a:endParaRPr lang="ko-KR" altLang="en-US" sz="105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979712" y="3573016"/>
              <a:ext cx="1872208" cy="3024336"/>
            </a:xfrm>
            <a:prstGeom prst="rect">
              <a:avLst/>
            </a:prstGeom>
            <a:solidFill>
              <a:srgbClr val="BFBFB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1691680" y="3497011"/>
              <a:ext cx="5810175" cy="0"/>
            </a:xfrm>
            <a:prstGeom prst="line">
              <a:avLst/>
            </a:prstGeom>
            <a:ln w="38100">
              <a:solidFill>
                <a:srgbClr val="FF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19672" y="3212976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>
                  <a:solidFill>
                    <a:srgbClr val="FF0000"/>
                  </a:solidFill>
                </a:rPr>
                <a:t>적도</a:t>
              </a:r>
              <a:endParaRPr lang="ko-KR" alt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1691680" y="5445224"/>
              <a:ext cx="5810175" cy="0"/>
            </a:xfrm>
            <a:prstGeom prst="line">
              <a:avLst/>
            </a:prstGeom>
            <a:ln w="38100">
              <a:solidFill>
                <a:srgbClr val="FF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1691680" y="1556792"/>
              <a:ext cx="5810175" cy="0"/>
            </a:xfrm>
            <a:prstGeom prst="line">
              <a:avLst/>
            </a:prstGeom>
            <a:ln w="38100">
              <a:solidFill>
                <a:srgbClr val="FF0000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775405" y="5471646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smtClean="0">
                  <a:solidFill>
                    <a:srgbClr val="FF0000"/>
                  </a:solidFill>
                </a:rPr>
                <a:t>남회귀</a:t>
              </a:r>
              <a:r>
                <a:rPr lang="ko-KR" altLang="en-US" sz="1100">
                  <a:solidFill>
                    <a:srgbClr val="FF0000"/>
                  </a:solidFill>
                </a:rPr>
                <a:t>선</a:t>
              </a:r>
              <a:endParaRPr lang="ko-KR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04248" y="1268760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solidFill>
                    <a:srgbClr val="FF0000"/>
                  </a:solidFill>
                </a:rPr>
                <a:t>북</a:t>
              </a:r>
              <a:r>
                <a:rPr lang="ko-KR" altLang="en-US" sz="1100" dirty="0" smtClean="0">
                  <a:solidFill>
                    <a:srgbClr val="FF0000"/>
                  </a:solidFill>
                </a:rPr>
                <a:t>회귀선</a:t>
              </a:r>
              <a:endParaRPr lang="ko-KR" altLang="en-US" sz="11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51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23528" y="2204864"/>
            <a:ext cx="8568952" cy="3456384"/>
            <a:chOff x="323528" y="2204864"/>
            <a:chExt cx="8568952" cy="3456384"/>
          </a:xfrm>
        </p:grpSpPr>
        <p:pic>
          <p:nvPicPr>
            <p:cNvPr id="3" name="Picture 4" descr="Re:케냐 지도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9" y="2204864"/>
              <a:ext cx="4248471" cy="345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타원 3"/>
            <p:cNvSpPr/>
            <p:nvPr/>
          </p:nvSpPr>
          <p:spPr>
            <a:xfrm>
              <a:off x="6362887" y="4264465"/>
              <a:ext cx="80923" cy="794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7249283" y="4041538"/>
              <a:ext cx="80923" cy="794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이등변 삼각형 5"/>
            <p:cNvSpPr/>
            <p:nvPr/>
          </p:nvSpPr>
          <p:spPr>
            <a:xfrm>
              <a:off x="6667090" y="3933056"/>
              <a:ext cx="25690" cy="25224"/>
            </a:xfrm>
            <a:prstGeom prst="triangl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Picture 6" descr="아프리카의 선물~ 원두커피의 완벽한 조화 '케냐AA' / 원두커피 가이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11490"/>
              <a:ext cx="4248471" cy="3449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타원 7"/>
            <p:cNvSpPr/>
            <p:nvPr/>
          </p:nvSpPr>
          <p:spPr>
            <a:xfrm>
              <a:off x="1998374" y="4293096"/>
              <a:ext cx="80923" cy="794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2969162" y="4067741"/>
              <a:ext cx="80923" cy="794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1259632" y="2780928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1412032" y="3617031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1547664" y="3823724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1043608" y="3951718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1475656" y="3995733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1835696" y="4221088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2195736" y="4221088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1835696" y="3914394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2330421" y="3898372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15816" y="3356992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2483768" y="3212976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3419872" y="4769159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3169164" y="5113177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3057192" y="5401209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1907704" y="4029470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23528" y="126876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/>
              <a:t>KENYA</a:t>
            </a:r>
            <a:r>
              <a:rPr lang="ko-KR" altLang="en-US" sz="3200" b="1" dirty="0" smtClean="0"/>
              <a:t> 의 세부지도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4443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14412" y="1052736"/>
            <a:ext cx="8462044" cy="4824536"/>
            <a:chOff x="214412" y="1052736"/>
            <a:chExt cx="8462044" cy="4824536"/>
          </a:xfrm>
        </p:grpSpPr>
        <p:grpSp>
          <p:nvGrpSpPr>
            <p:cNvPr id="3" name="그룹 2"/>
            <p:cNvGrpSpPr/>
            <p:nvPr/>
          </p:nvGrpSpPr>
          <p:grpSpPr>
            <a:xfrm>
              <a:off x="214412" y="1052736"/>
              <a:ext cx="8462044" cy="4824536"/>
              <a:chOff x="214412" y="1052736"/>
              <a:chExt cx="8462044" cy="4824536"/>
            </a:xfrm>
          </p:grpSpPr>
          <p:pic>
            <p:nvPicPr>
              <p:cNvPr id="8" name="Picture 2" descr="Re:케냐 지도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412" y="1052736"/>
                <a:ext cx="5743575" cy="4824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케냐 커피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8107" y="1196752"/>
                <a:ext cx="1638349" cy="958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 descr="[넛지커피] 케냐AA로 알려진 케냐커피 등급 이야기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963" y="2220886"/>
                <a:ext cx="2934493" cy="3456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[아프리카커피] 케냐 커피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963" y="1196752"/>
                <a:ext cx="1224136" cy="958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직사각형 3"/>
            <p:cNvSpPr/>
            <p:nvPr/>
          </p:nvSpPr>
          <p:spPr>
            <a:xfrm>
              <a:off x="2699792" y="5677270"/>
              <a:ext cx="720080" cy="200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2843808" y="3421551"/>
              <a:ext cx="80923" cy="794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2843808" y="4529664"/>
              <a:ext cx="80923" cy="794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879711" y="3022305"/>
              <a:ext cx="80923" cy="794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351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2.media.daumcdn.net/svc/image/U03/news/201405/28/yonhap/20140528173409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97547"/>
            <a:ext cx="4032448" cy="293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케냐 대학 공격 알샤바브, 추가 공격 경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85112"/>
            <a:ext cx="4392488" cy="30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알샤바브, 케냐 대학서 살상극..사망자 147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7547"/>
            <a:ext cx="4392488" cy="29314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알샤바브 케냐 대학 공격 사망자 147명으로 늘어(종합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73016"/>
            <a:ext cx="1894103" cy="138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알샤바브 케냐 대학 공격 사망자 147명으로 늘어(종합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24" y="5091232"/>
            <a:ext cx="2138344" cy="15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케냐 대학 총기 난사한 무장세력..'알샤바브' 어떤곳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9" y="2708919"/>
            <a:ext cx="2041280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51520" y="476672"/>
            <a:ext cx="40324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 smtClean="0">
                <a:effectLst/>
              </a:rPr>
              <a:t>이슬람 극단주의 무장단체인 </a:t>
            </a:r>
            <a:r>
              <a:rPr lang="ko-KR" altLang="en-US" sz="1100" dirty="0" err="1" smtClean="0">
                <a:effectLst/>
              </a:rPr>
              <a:t>알샤바브</a:t>
            </a:r>
            <a:r>
              <a:rPr lang="en-US" altLang="ko-KR" sz="1100" dirty="0" smtClean="0">
                <a:effectLst/>
              </a:rPr>
              <a:t>(Al-</a:t>
            </a:r>
            <a:r>
              <a:rPr lang="en-US" altLang="ko-KR" sz="1100" dirty="0" err="1" smtClean="0">
                <a:effectLst/>
              </a:rPr>
              <a:t>Shabab</a:t>
            </a:r>
            <a:r>
              <a:rPr lang="en-US" altLang="ko-KR" sz="1100" dirty="0" smtClean="0">
                <a:effectLst/>
              </a:rPr>
              <a:t>)</a:t>
            </a:r>
            <a:endParaRPr lang="ko-KR" altLang="en-US" sz="1100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404664"/>
            <a:ext cx="4126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4305864" y="404664"/>
            <a:ext cx="0" cy="4608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179512" y="404664"/>
            <a:ext cx="0" cy="3096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195736" y="3501008"/>
            <a:ext cx="0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2195736" y="5013176"/>
            <a:ext cx="2110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179512" y="3501008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30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23528" y="260648"/>
            <a:ext cx="8475662" cy="6408712"/>
            <a:chOff x="323528" y="260648"/>
            <a:chExt cx="8475662" cy="6408712"/>
          </a:xfrm>
        </p:grpSpPr>
        <p:pic>
          <p:nvPicPr>
            <p:cNvPr id="1026" name="Picture 2" descr="구원파, 김기춘 실장과 길고 긴 '악연'  &quot;갈때까지 가보자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951" y="3429000"/>
              <a:ext cx="5388239" cy="3132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회사 건물 옥상에서 본 시청 앞 싸이 공연 현장…장관이네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429000"/>
              <a:ext cx="4608512" cy="3132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4932040" y="3356992"/>
              <a:ext cx="72008" cy="3312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31" name="Picture 7" descr="갈 데까지 가보자 105회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60648"/>
              <a:ext cx="2304256" cy="313208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5232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31</Words>
  <Application>Microsoft Office PowerPoint</Application>
  <PresentationFormat>화면 슬라이드 쇼(4:3)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KAY LEE</dc:creator>
  <cp:lastModifiedBy>KAY LEE</cp:lastModifiedBy>
  <cp:revision>5</cp:revision>
  <dcterms:created xsi:type="dcterms:W3CDTF">2015-04-04T14:07:07Z</dcterms:created>
  <dcterms:modified xsi:type="dcterms:W3CDTF">2015-04-04T15:19:06Z</dcterms:modified>
</cp:coreProperties>
</file>