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Default Extension="xml" ContentType="application/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Default Extension="jpeg" ContentType="image/jpeg"/>
  <Override PartName="/ppt/slides/slide8.xml" ContentType="application/vnd.openxmlformats-officedocument.presentationml.slide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2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23" d="100"/>
          <a:sy n="123" d="100"/>
        </p:scale>
        <p:origin x="-20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399A-3687-4C43-AEEC-35977A811D45}" type="datetimeFigureOut">
              <a:rPr lang="en-US" smtClean="0"/>
              <a:t>8/3/10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399A-3687-4C43-AEEC-35977A811D45}" type="datetimeFigureOut">
              <a:rPr lang="en-US" smtClean="0"/>
              <a:t>8/3/10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65CDF-2629-AA44-B4CE-F5D1BA5549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399A-3687-4C43-AEEC-35977A811D45}" type="datetimeFigureOut">
              <a:rPr lang="en-US" smtClean="0"/>
              <a:t>8/3/10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65CDF-2629-AA44-B4CE-F5D1BA5549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399A-3687-4C43-AEEC-35977A811D45}" type="datetimeFigureOut">
              <a:rPr lang="en-US" smtClean="0"/>
              <a:t>8/3/10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65CDF-2629-AA44-B4CE-F5D1BA5549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399A-3687-4C43-AEEC-35977A811D45}" type="datetimeFigureOut">
              <a:rPr lang="en-US" smtClean="0"/>
              <a:t>8/3/10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399A-3687-4C43-AEEC-35977A811D45}" type="datetimeFigureOut">
              <a:rPr lang="en-US" smtClean="0"/>
              <a:t>8/3/10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65CDF-2629-AA44-B4CE-F5D1BA5549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399A-3687-4C43-AEEC-35977A811D45}" type="datetimeFigureOut">
              <a:rPr lang="en-US" smtClean="0"/>
              <a:t>8/3/10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65CDF-2629-AA44-B4CE-F5D1BA554902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399A-3687-4C43-AEEC-35977A811D45}" type="datetimeFigureOut">
              <a:rPr lang="en-US" smtClean="0"/>
              <a:t>8/3/10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65CDF-2629-AA44-B4CE-F5D1BA5549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399A-3687-4C43-AEEC-35977A811D45}" type="datetimeFigureOut">
              <a:rPr lang="en-US" smtClean="0"/>
              <a:t>8/3/10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65CDF-2629-AA44-B4CE-F5D1BA5549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399A-3687-4C43-AEEC-35977A811D45}" type="datetimeFigureOut">
              <a:rPr lang="en-US" smtClean="0"/>
              <a:t>8/3/10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65CDF-2629-AA44-B4CE-F5D1BA5549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7D89399A-3687-4C43-AEEC-35977A811D45}" type="datetimeFigureOut">
              <a:rPr lang="en-US" smtClean="0"/>
              <a:t>8/3/10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F8E65CDF-2629-AA44-B4CE-F5D1BA5549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</a:lstStyle>
          <a:p>
            <a:fld id="{7D89399A-3687-4C43-AEEC-35977A811D45}" type="datetimeFigureOut">
              <a:rPr lang="en-US" smtClean="0"/>
              <a:t>8/3/10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8E65CDF-2629-AA44-B4CE-F5D1BA554902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pluto.jhuapl.edu/" TargetMode="External"/><Relationship Id="rId4" Type="http://schemas.openxmlformats.org/officeDocument/2006/relationships/hyperlink" Target="http://www.spaceflightnow.com/news/n0707/17charon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adsabs.harvard.edu//full/seri/AJ.../0083//0001005.000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CHARON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Pluto’s Largest Satellite</a:t>
            </a:r>
            <a:endParaRPr lang="en-US" dirty="0"/>
          </a:p>
        </p:txBody>
      </p:sp>
      <p:pic>
        <p:nvPicPr>
          <p:cNvPr id="4" name="Picture 3" descr="Charon_plutofac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9618" y="736641"/>
            <a:ext cx="2095500" cy="24765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Discovery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James Christy</a:t>
            </a:r>
            <a:endParaRPr lang="en-US" dirty="0" smtClean="0"/>
          </a:p>
          <a:p>
            <a:r>
              <a:rPr lang="en-US" dirty="0" smtClean="0"/>
              <a:t>June 22, 1978</a:t>
            </a:r>
          </a:p>
          <a:p>
            <a:r>
              <a:rPr lang="en-US" dirty="0" smtClean="0"/>
              <a:t>US Naval Observatory, Flagstaff, AZ</a:t>
            </a:r>
          </a:p>
          <a:p>
            <a:r>
              <a:rPr lang="en-US" dirty="0" smtClean="0"/>
              <a:t>Discovered as a “bulge” on Pluto</a:t>
            </a:r>
          </a:p>
          <a:p>
            <a:r>
              <a:rPr lang="en-US" dirty="0" smtClean="0"/>
              <a:t>Eclipse from 1985 to 1990</a:t>
            </a:r>
          </a:p>
        </p:txBody>
      </p:sp>
      <p:pic>
        <p:nvPicPr>
          <p:cNvPr id="6" name="Content Placeholder 5" descr="Discovery_Charon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-9170" r="-9170"/>
          <a:stretch>
            <a:fillRect/>
          </a:stretch>
        </p:blipFill>
        <p:spPr>
          <a:xfrm>
            <a:off x="4502944" y="1426464"/>
            <a:ext cx="4372178" cy="4899796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Surface Characteristics</a:t>
            </a:r>
            <a:endParaRPr lang="en-US" dirty="0"/>
          </a:p>
        </p:txBody>
      </p:sp>
      <p:pic>
        <p:nvPicPr>
          <p:cNvPr id="5" name="Content Placeholder 4" descr="Charonsinre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-6688" r="-6688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Radius: Roughly one-tenth of Earth’s</a:t>
            </a:r>
          </a:p>
          <a:p>
            <a:r>
              <a:rPr lang="en-US" dirty="0" smtClean="0"/>
              <a:t>Mass: </a:t>
            </a:r>
            <a:r>
              <a:rPr lang="en-US" dirty="0" smtClean="0"/>
              <a:t>(1.52 ± 0.06) × </a:t>
            </a:r>
            <a:r>
              <a:rPr lang="en-US" dirty="0" smtClean="0"/>
              <a:t>10</a:t>
            </a:r>
            <a:r>
              <a:rPr lang="en-US" baseline="30000" dirty="0" smtClean="0"/>
              <a:t>21 </a:t>
            </a:r>
            <a:r>
              <a:rPr lang="en-US" dirty="0" smtClean="0"/>
              <a:t> Kg</a:t>
            </a:r>
            <a:r>
              <a:rPr lang="en-US" baseline="30000" dirty="0" smtClean="0"/>
              <a:t>	</a:t>
            </a:r>
            <a:endParaRPr lang="en-US" dirty="0" smtClean="0"/>
          </a:p>
          <a:p>
            <a:r>
              <a:rPr lang="en-US" dirty="0" smtClean="0"/>
              <a:t>Temperature: -220 degrees Celsius  (53 K)</a:t>
            </a:r>
          </a:p>
          <a:p>
            <a:r>
              <a:rPr lang="en-US" dirty="0" smtClean="0"/>
              <a:t>Surface material: Ice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Cryovolcanism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Frigid geysers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the Satellite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Ferryman of the Dead</a:t>
            </a:r>
          </a:p>
          <a:p>
            <a:r>
              <a:rPr lang="en-US" dirty="0" smtClean="0"/>
              <a:t>S/1978 </a:t>
            </a:r>
            <a:r>
              <a:rPr lang="en-US" dirty="0" smtClean="0"/>
              <a:t>P 1</a:t>
            </a:r>
          </a:p>
          <a:p>
            <a:r>
              <a:rPr lang="en-US" dirty="0" smtClean="0"/>
              <a:t>Charlene “Char” Christy</a:t>
            </a:r>
          </a:p>
          <a:p>
            <a:r>
              <a:rPr lang="en-US" dirty="0" smtClean="0"/>
              <a:t>Proposed but rejected: Persephone (Pluto’s wife)</a:t>
            </a:r>
          </a:p>
          <a:p>
            <a:r>
              <a:rPr lang="en-US" dirty="0" smtClean="0"/>
              <a:t>Different pronunciations</a:t>
            </a:r>
          </a:p>
        </p:txBody>
      </p:sp>
      <p:pic>
        <p:nvPicPr>
          <p:cNvPr id="5" name="Content Placeholder 4" descr="CarontediMichelagelo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-38291" r="-38291"/>
          <a:stretch>
            <a:fillRect/>
          </a:stretch>
        </p:blipFill>
        <p:spPr/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with </a:t>
            </a:r>
            <a:r>
              <a:rPr lang="en-US" dirty="0" err="1" smtClean="0"/>
              <a:t>Charon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Pluto and </a:t>
            </a:r>
            <a:r>
              <a:rPr lang="en-US" dirty="0" err="1" smtClean="0"/>
              <a:t>Charon</a:t>
            </a:r>
            <a:r>
              <a:rPr lang="en-US" dirty="0" smtClean="0"/>
              <a:t> orbit one another</a:t>
            </a:r>
          </a:p>
          <a:p>
            <a:r>
              <a:rPr lang="en-US" dirty="0" smtClean="0"/>
              <a:t>External center of mass</a:t>
            </a:r>
          </a:p>
          <a:p>
            <a:r>
              <a:rPr lang="en-US" dirty="0" smtClean="0"/>
              <a:t>2006 IAU re-definition</a:t>
            </a:r>
          </a:p>
          <a:p>
            <a:r>
              <a:rPr lang="en-US" dirty="0" smtClean="0"/>
              <a:t>“Double Planet”</a:t>
            </a:r>
          </a:p>
        </p:txBody>
      </p:sp>
      <p:pic>
        <p:nvPicPr>
          <p:cNvPr id="7" name="Content Placeholder 6" descr="Pluto_and_charon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t="-57757" b="-57757"/>
          <a:stretch>
            <a:fillRect/>
          </a:stretch>
        </p:blipFill>
        <p:spPr>
          <a:xfrm>
            <a:off x="464344" y="800005"/>
            <a:ext cx="4038600" cy="4525963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Satellites of Pluto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Nix</a:t>
            </a:r>
          </a:p>
          <a:p>
            <a:r>
              <a:rPr lang="en-US" dirty="0" smtClean="0"/>
              <a:t>Hydra</a:t>
            </a:r>
          </a:p>
          <a:p>
            <a:r>
              <a:rPr lang="en-US" dirty="0" smtClean="0"/>
              <a:t>Discovered: June 2005 by Pluto Companion Search Team</a:t>
            </a:r>
          </a:p>
          <a:p>
            <a:r>
              <a:rPr lang="en-US" dirty="0" smtClean="0"/>
              <a:t>Not spherical</a:t>
            </a:r>
          </a:p>
          <a:p>
            <a:r>
              <a:rPr lang="en-US" dirty="0" smtClean="0"/>
              <a:t>Both follow </a:t>
            </a:r>
            <a:r>
              <a:rPr lang="en-US" dirty="0" err="1" smtClean="0"/>
              <a:t>Charon’s</a:t>
            </a:r>
            <a:r>
              <a:rPr lang="en-US" dirty="0" smtClean="0"/>
              <a:t> orbit</a:t>
            </a:r>
            <a:endParaRPr lang="en-US" dirty="0"/>
          </a:p>
        </p:txBody>
      </p:sp>
      <p:pic>
        <p:nvPicPr>
          <p:cNvPr id="5" name="Content Placeholder 4" descr="Pluto_system_2006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11411" b="-11411"/>
          <a:stretch>
            <a:fillRect/>
          </a:stretch>
        </p:blipFill>
        <p:spPr>
          <a:xfrm>
            <a:off x="5264514" y="1254281"/>
            <a:ext cx="2933466" cy="3287466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Horizons</a:t>
            </a:r>
            <a:endParaRPr lang="en-US" dirty="0"/>
          </a:p>
        </p:txBody>
      </p:sp>
      <p:pic>
        <p:nvPicPr>
          <p:cNvPr id="5" name="Content Placeholder 4" descr="New_horizons_Pluto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t="-20042" b="-20042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Future mission to Pluto</a:t>
            </a:r>
          </a:p>
          <a:p>
            <a:r>
              <a:rPr lang="en-US" dirty="0" smtClean="0"/>
              <a:t>Launched January 19</a:t>
            </a:r>
            <a:r>
              <a:rPr lang="en-US" baseline="30000" dirty="0" smtClean="0"/>
              <a:t>th</a:t>
            </a:r>
            <a:r>
              <a:rPr lang="en-US" dirty="0" smtClean="0"/>
              <a:t> 2006, expected </a:t>
            </a:r>
            <a:r>
              <a:rPr lang="en-US" dirty="0" smtClean="0"/>
              <a:t>to arrive </a:t>
            </a:r>
            <a:r>
              <a:rPr lang="en-US" dirty="0" smtClean="0"/>
              <a:t>2015</a:t>
            </a:r>
          </a:p>
          <a:p>
            <a:r>
              <a:rPr lang="en-US" dirty="0" smtClean="0"/>
              <a:t>First mission to study Pluto and its moons</a:t>
            </a:r>
          </a:p>
          <a:p>
            <a:r>
              <a:rPr lang="en-US" dirty="0" smtClean="0"/>
              <a:t>Will also study the </a:t>
            </a:r>
            <a:r>
              <a:rPr lang="en-US" dirty="0" err="1" smtClean="0"/>
              <a:t>Kuiper</a:t>
            </a:r>
            <a:r>
              <a:rPr lang="en-US" dirty="0" smtClean="0"/>
              <a:t> </a:t>
            </a:r>
            <a:r>
              <a:rPr lang="en-US" dirty="0" smtClean="0"/>
              <a:t>A</a:t>
            </a:r>
            <a:r>
              <a:rPr lang="en-US" dirty="0" smtClean="0"/>
              <a:t>steroid Belt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</a:t>
            </a:r>
            <a:r>
              <a:rPr lang="en-US" dirty="0" smtClean="0">
                <a:hlinkClick r:id="rId2"/>
              </a:rPr>
              <a:t>://adsabs.harvard.edu//full/seri/AJ.../0083//0001005.000.</a:t>
            </a:r>
            <a:r>
              <a:rPr lang="en-US" dirty="0" smtClean="0">
                <a:hlinkClick r:id="rId2"/>
              </a:rPr>
              <a:t>html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3"/>
              </a:rPr>
              <a:t>http://pluto.jhuapl.edu/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4"/>
              </a:rPr>
              <a:t>http</a:t>
            </a:r>
            <a:r>
              <a:rPr lang="en-US" dirty="0" smtClean="0">
                <a:hlinkClick r:id="rId4"/>
              </a:rPr>
              <a:t>://www.spaceflightnow.com/news/n0707/17charon</a:t>
            </a:r>
            <a:r>
              <a:rPr lang="en-US" dirty="0" smtClean="0">
                <a:hlinkClick r:id="rId4"/>
              </a:rPr>
              <a:t>/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ヒラギノ丸ゴ Pro W4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Metro.thmx</Template>
  <TotalTime>118</TotalTime>
  <Words>216</Words>
  <Application>Microsoft Macintosh PowerPoint</Application>
  <PresentationFormat>On-screen Show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Metro</vt:lpstr>
      <vt:lpstr>CHARON</vt:lpstr>
      <vt:lpstr>Discovery</vt:lpstr>
      <vt:lpstr>Surface Characteristics</vt:lpstr>
      <vt:lpstr>Naming the Satellite</vt:lpstr>
      <vt:lpstr>Problems with Charon</vt:lpstr>
      <vt:lpstr>Other Satellites of Pluto</vt:lpstr>
      <vt:lpstr>New Horizons</vt:lpstr>
      <vt:lpstr>References</vt:lpstr>
    </vt:vector>
  </TitlesOfParts>
  <Company>University of Massachusetts Amherst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CHARON</dc:title>
  <dc:creator>Harry Suwanto</dc:creator>
  <cp:lastModifiedBy>Harry Suwanto</cp:lastModifiedBy>
  <cp:revision>1</cp:revision>
  <dcterms:created xsi:type="dcterms:W3CDTF">2010-08-03T04:48:54Z</dcterms:created>
  <dcterms:modified xsi:type="dcterms:W3CDTF">2010-08-03T06:47:32Z</dcterms:modified>
</cp:coreProperties>
</file>