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B4AA-7E47-401A-9C9A-0EC30B87FC3C}" type="datetimeFigureOut">
              <a:rPr lang="fr-CH" smtClean="0"/>
              <a:t>06.02.2015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F63314E-03AD-4D3E-8216-E59E60363731}" type="slidenum">
              <a:rPr lang="fr-CH" smtClean="0"/>
              <a:t>‹N°›</a:t>
            </a:fld>
            <a:endParaRPr lang="fr-C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B4AA-7E47-401A-9C9A-0EC30B87FC3C}" type="datetimeFigureOut">
              <a:rPr lang="fr-CH" smtClean="0"/>
              <a:t>06.02.2015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314E-03AD-4D3E-8216-E59E60363731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B4AA-7E47-401A-9C9A-0EC30B87FC3C}" type="datetimeFigureOut">
              <a:rPr lang="fr-CH" smtClean="0"/>
              <a:t>06.02.2015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314E-03AD-4D3E-8216-E59E60363731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B4AA-7E47-401A-9C9A-0EC30B87FC3C}" type="datetimeFigureOut">
              <a:rPr lang="fr-CH" smtClean="0"/>
              <a:t>06.02.2015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314E-03AD-4D3E-8216-E59E60363731}" type="slidenum">
              <a:rPr lang="fr-CH" smtClean="0"/>
              <a:t>‹N°›</a:t>
            </a:fld>
            <a:endParaRPr lang="fr-CH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B4AA-7E47-401A-9C9A-0EC30B87FC3C}" type="datetimeFigureOut">
              <a:rPr lang="fr-CH" smtClean="0"/>
              <a:t>06.02.2015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F63314E-03AD-4D3E-8216-E59E60363731}" type="slidenum">
              <a:rPr lang="fr-CH" smtClean="0"/>
              <a:t>‹N°›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B4AA-7E47-401A-9C9A-0EC30B87FC3C}" type="datetimeFigureOut">
              <a:rPr lang="fr-CH" smtClean="0"/>
              <a:t>06.02.2015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314E-03AD-4D3E-8216-E59E60363731}" type="slidenum">
              <a:rPr lang="fr-CH" smtClean="0"/>
              <a:t>‹N°›</a:t>
            </a:fld>
            <a:endParaRPr lang="fr-CH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B4AA-7E47-401A-9C9A-0EC30B87FC3C}" type="datetimeFigureOut">
              <a:rPr lang="fr-CH" smtClean="0"/>
              <a:t>06.02.2015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314E-03AD-4D3E-8216-E59E60363731}" type="slidenum">
              <a:rPr lang="fr-CH" smtClean="0"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B4AA-7E47-401A-9C9A-0EC30B87FC3C}" type="datetimeFigureOut">
              <a:rPr lang="fr-CH" smtClean="0"/>
              <a:t>06.02.2015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314E-03AD-4D3E-8216-E59E60363731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B4AA-7E47-401A-9C9A-0EC30B87FC3C}" type="datetimeFigureOut">
              <a:rPr lang="fr-CH" smtClean="0"/>
              <a:t>06.02.2015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314E-03AD-4D3E-8216-E59E60363731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B4AA-7E47-401A-9C9A-0EC30B87FC3C}" type="datetimeFigureOut">
              <a:rPr lang="fr-CH" smtClean="0"/>
              <a:t>06.02.2015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314E-03AD-4D3E-8216-E59E60363731}" type="slidenum">
              <a:rPr lang="fr-CH" smtClean="0"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B4AA-7E47-401A-9C9A-0EC30B87FC3C}" type="datetimeFigureOut">
              <a:rPr lang="fr-CH" smtClean="0"/>
              <a:t>06.02.2015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F63314E-03AD-4D3E-8216-E59E60363731}" type="slidenum">
              <a:rPr lang="fr-CH" smtClean="0"/>
              <a:t>‹N°›</a:t>
            </a:fld>
            <a:endParaRPr lang="fr-C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8EB4AA-7E47-401A-9C9A-0EC30B87FC3C}" type="datetimeFigureOut">
              <a:rPr lang="fr-CH" smtClean="0"/>
              <a:t>06.02.2015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H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F63314E-03AD-4D3E-8216-E59E60363731}" type="slidenum">
              <a:rPr lang="fr-CH" smtClean="0"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i="1" dirty="0" smtClean="0"/>
              <a:t>Dossier 2</a:t>
            </a:r>
            <a:endParaRPr lang="fr-CH" i="1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b="1" dirty="0" smtClean="0"/>
              <a:t>Les adverbes en -ment</a:t>
            </a:r>
            <a:endParaRPr lang="fr-CH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68313" y="1341438"/>
          <a:ext cx="8229600" cy="4102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176131">
                <a:tc>
                  <a:txBody>
                    <a:bodyPr/>
                    <a:lstStyle/>
                    <a:p>
                      <a:endParaRPr lang="fr-CH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CH" b="1" baseline="0" dirty="0" smtClean="0">
                          <a:solidFill>
                            <a:schemeClr val="tx1"/>
                          </a:solidFill>
                        </a:rPr>
                        <a:t>                 </a:t>
                      </a:r>
                      <a:r>
                        <a:rPr lang="fr-CH" b="0" baseline="0" dirty="0" smtClean="0">
                          <a:solidFill>
                            <a:schemeClr val="tx1"/>
                          </a:solidFill>
                        </a:rPr>
                        <a:t>difficil</a:t>
                      </a:r>
                      <a:r>
                        <a:rPr lang="fr-CH" b="0" i="1" baseline="0" dirty="0" smtClean="0">
                          <a:solidFill>
                            <a:srgbClr val="FF0000"/>
                          </a:solidFill>
                        </a:rPr>
                        <a:t>e </a:t>
                      </a:r>
                      <a:r>
                        <a:rPr lang="fr-CH" b="0" i="1" baseline="0" dirty="0" smtClean="0">
                          <a:solidFill>
                            <a:schemeClr val="tx1"/>
                          </a:solidFill>
                        </a:rPr>
                        <a:t>+ ment</a:t>
                      </a:r>
                      <a:endParaRPr lang="fr-CH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CH" dirty="0" smtClean="0">
                          <a:solidFill>
                            <a:schemeClr val="tx1"/>
                          </a:solidFill>
                        </a:rPr>
                        <a:t>            </a:t>
                      </a:r>
                      <a:r>
                        <a:rPr lang="fr-CH" i="1" dirty="0" smtClean="0">
                          <a:solidFill>
                            <a:schemeClr val="tx1"/>
                          </a:solidFill>
                        </a:rPr>
                        <a:t>difficil</a:t>
                      </a:r>
                      <a:r>
                        <a:rPr lang="fr-CH" i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fr-CH" i="1" dirty="0" smtClean="0">
                          <a:solidFill>
                            <a:schemeClr val="tx1"/>
                          </a:solidFill>
                        </a:rPr>
                        <a:t>ment</a:t>
                      </a:r>
                      <a:endParaRPr lang="fr-CH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76131"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r>
                        <a:rPr lang="fr-CH" dirty="0" smtClean="0"/>
                        <a:t>          </a:t>
                      </a:r>
                      <a:r>
                        <a:rPr lang="fr-CH" baseline="0" dirty="0" smtClean="0"/>
                        <a:t> </a:t>
                      </a:r>
                      <a:r>
                        <a:rPr lang="fr-CH" dirty="0" smtClean="0"/>
                        <a:t>chau</a:t>
                      </a:r>
                      <a:r>
                        <a:rPr lang="fr-CH" i="1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fr-CH" baseline="0" dirty="0" smtClean="0"/>
                        <a:t>           </a:t>
                      </a:r>
                      <a:r>
                        <a:rPr lang="fr-CH" baseline="0" dirty="0" smtClean="0"/>
                        <a:t>chaud</a:t>
                      </a:r>
                      <a:r>
                        <a:rPr lang="fr-CH" b="1" baseline="0" dirty="0" smtClean="0">
                          <a:solidFill>
                            <a:srgbClr val="FF0000"/>
                          </a:solidFill>
                        </a:rPr>
                        <a:t>e </a:t>
                      </a:r>
                      <a:r>
                        <a:rPr lang="fr-CH" baseline="0" dirty="0" smtClean="0"/>
                        <a:t> + </a:t>
                      </a:r>
                      <a:r>
                        <a:rPr lang="fr-CH" i="1" baseline="0" dirty="0" smtClean="0"/>
                        <a:t>ment</a:t>
                      </a:r>
                    </a:p>
                    <a:p>
                      <a:r>
                        <a:rPr lang="fr-CH" baseline="0" dirty="0" smtClean="0"/>
                        <a:t> </a:t>
                      </a:r>
                    </a:p>
                    <a:p>
                      <a:r>
                        <a:rPr lang="fr-CH" b="1" i="1" baseline="0" dirty="0" smtClean="0">
                          <a:solidFill>
                            <a:srgbClr val="C00000"/>
                          </a:solidFill>
                        </a:rPr>
                        <a:t>                          Sauf:         </a:t>
                      </a:r>
                      <a:r>
                        <a:rPr lang="fr-CH" baseline="0" dirty="0" smtClean="0"/>
                        <a:t>gentil </a:t>
                      </a:r>
                    </a:p>
                    <a:p>
                      <a:endParaRPr lang="fr-CH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r>
                        <a:rPr lang="fr-CH" dirty="0" smtClean="0"/>
                        <a:t>                 </a:t>
                      </a:r>
                      <a:r>
                        <a:rPr lang="fr-CH" b="1" i="1" dirty="0" smtClean="0"/>
                        <a:t>chaud</a:t>
                      </a:r>
                      <a:r>
                        <a:rPr lang="fr-CH" b="1" i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fr-CH" b="1" i="1" dirty="0" smtClean="0"/>
                        <a:t>ment</a:t>
                      </a:r>
                    </a:p>
                    <a:p>
                      <a:endParaRPr lang="fr-CH" b="1" i="1" dirty="0" smtClean="0"/>
                    </a:p>
                    <a:p>
                      <a:r>
                        <a:rPr lang="fr-CH" b="1" i="1" dirty="0" smtClean="0"/>
                        <a:t>                   gentiment</a:t>
                      </a:r>
                      <a:endParaRPr lang="fr-CH" b="1" i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76131"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r>
                        <a:rPr lang="fr-CH" dirty="0" smtClean="0"/>
                        <a:t>            </a:t>
                      </a:r>
                      <a:r>
                        <a:rPr lang="fr-CH" dirty="0" smtClean="0"/>
                        <a:t> </a:t>
                      </a:r>
                      <a:r>
                        <a:rPr lang="fr-CH" dirty="0" smtClean="0"/>
                        <a:t>absol</a:t>
                      </a:r>
                      <a:r>
                        <a:rPr lang="fr-CH" i="1" dirty="0" smtClean="0">
                          <a:solidFill>
                            <a:srgbClr val="FF0000"/>
                          </a:solidFill>
                        </a:rPr>
                        <a:t>u </a:t>
                      </a:r>
                      <a:r>
                        <a:rPr lang="fr-CH" i="0" dirty="0" smtClean="0">
                          <a:solidFill>
                            <a:schemeClr val="tx1"/>
                          </a:solidFill>
                        </a:rPr>
                        <a:t> +</a:t>
                      </a:r>
                      <a:r>
                        <a:rPr lang="fr-CH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H" i="1" baseline="0" dirty="0" smtClean="0">
                          <a:solidFill>
                            <a:schemeClr val="tx1"/>
                          </a:solidFill>
                        </a:rPr>
                        <a:t>ment</a:t>
                      </a:r>
                    </a:p>
                    <a:p>
                      <a:endParaRPr lang="fr-CH" i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CH" b="1" i="1" baseline="0" dirty="0" smtClean="0">
                          <a:solidFill>
                            <a:srgbClr val="C00000"/>
                          </a:solidFill>
                        </a:rPr>
                        <a:t>                           Sauf:          </a:t>
                      </a:r>
                      <a:r>
                        <a:rPr lang="fr-CH" i="0" baseline="0" dirty="0" smtClean="0">
                          <a:solidFill>
                            <a:schemeClr val="tx1"/>
                          </a:solidFill>
                        </a:rPr>
                        <a:t>gai       </a:t>
                      </a:r>
                    </a:p>
                    <a:p>
                      <a:r>
                        <a:rPr lang="fr-CH" i="0" baseline="0" dirty="0" smtClean="0">
                          <a:solidFill>
                            <a:schemeClr val="tx1"/>
                          </a:solidFill>
                        </a:rPr>
                        <a:t>                                          </a:t>
                      </a:r>
                      <a:r>
                        <a:rPr lang="fr-CH" i="0" baseline="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fr-CH" i="0" baseline="0" dirty="0" smtClean="0">
                          <a:solidFill>
                            <a:schemeClr val="tx1"/>
                          </a:solidFill>
                        </a:rPr>
                        <a:t>fou</a:t>
                      </a:r>
                      <a:endParaRPr lang="fr-CH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r>
                        <a:rPr lang="fr-CH" dirty="0" smtClean="0"/>
                        <a:t>                </a:t>
                      </a:r>
                      <a:r>
                        <a:rPr lang="fr-CH" b="1" i="1" dirty="0" smtClean="0"/>
                        <a:t>absolument</a:t>
                      </a:r>
                    </a:p>
                    <a:p>
                      <a:r>
                        <a:rPr lang="fr-CH" b="1" i="1" dirty="0" smtClean="0"/>
                        <a:t>      </a:t>
                      </a:r>
                    </a:p>
                    <a:p>
                      <a:r>
                        <a:rPr lang="fr-CH" b="1" i="1" dirty="0" smtClean="0"/>
                        <a:t>                    gaiement</a:t>
                      </a:r>
                    </a:p>
                    <a:p>
                      <a:r>
                        <a:rPr lang="fr-CH" b="1" i="1" dirty="0" smtClean="0"/>
                        <a:t>                   follement</a:t>
                      </a:r>
                      <a:endParaRPr lang="fr-CH" b="1" i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Connecteur droit avec flèche 6"/>
          <p:cNvCxnSpPr/>
          <p:nvPr/>
        </p:nvCxnSpPr>
        <p:spPr>
          <a:xfrm>
            <a:off x="3995738" y="1773238"/>
            <a:ext cx="86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2843808" y="1556792"/>
            <a:ext cx="215900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627784" y="1556792"/>
            <a:ext cx="206375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3635375" y="2708275"/>
            <a:ext cx="207963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411413" y="4149725"/>
            <a:ext cx="207962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3851275" y="2708275"/>
            <a:ext cx="215900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2627313" y="4149725"/>
            <a:ext cx="215900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4067175" y="3573463"/>
            <a:ext cx="8651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4427538" y="2997200"/>
            <a:ext cx="8651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3995738" y="4437063"/>
            <a:ext cx="86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3995738" y="5084763"/>
            <a:ext cx="86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2" name="ZoneTexte 22"/>
          <p:cNvSpPr txBox="1">
            <a:spLocks noChangeArrowheads="1"/>
          </p:cNvSpPr>
          <p:nvPr/>
        </p:nvSpPr>
        <p:spPr bwMode="auto">
          <a:xfrm>
            <a:off x="467545" y="5732463"/>
            <a:ext cx="7674744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i="1" dirty="0" smtClean="0"/>
              <a:t>Attention :   commod</a:t>
            </a:r>
            <a:r>
              <a:rPr lang="fr-CH" b="1" i="1" dirty="0" smtClean="0">
                <a:solidFill>
                  <a:srgbClr val="C00000"/>
                </a:solidFill>
              </a:rPr>
              <a:t>é</a:t>
            </a:r>
            <a:r>
              <a:rPr lang="fr-CH" i="1" dirty="0" smtClean="0"/>
              <a:t>ment               </a:t>
            </a:r>
            <a:r>
              <a:rPr lang="fr-CH" i="1" dirty="0"/>
              <a:t>profond</a:t>
            </a:r>
            <a:r>
              <a:rPr lang="fr-CH" b="1" i="1" dirty="0">
                <a:solidFill>
                  <a:srgbClr val="C00000"/>
                </a:solidFill>
              </a:rPr>
              <a:t>é</a:t>
            </a:r>
            <a:r>
              <a:rPr lang="fr-CH" i="1" dirty="0"/>
              <a:t>ment                précis</a:t>
            </a:r>
            <a:r>
              <a:rPr lang="fr-CH" b="1" i="1" dirty="0">
                <a:solidFill>
                  <a:srgbClr val="C00000"/>
                </a:solidFill>
              </a:rPr>
              <a:t>é</a:t>
            </a:r>
            <a:r>
              <a:rPr lang="fr-CH" i="1" dirty="0"/>
              <a:t>ment</a:t>
            </a:r>
          </a:p>
        </p:txBody>
      </p:sp>
      <p:cxnSp>
        <p:nvCxnSpPr>
          <p:cNvPr id="25" name="Connecteur droit avec flèche 24"/>
          <p:cNvCxnSpPr/>
          <p:nvPr/>
        </p:nvCxnSpPr>
        <p:spPr>
          <a:xfrm>
            <a:off x="2051050" y="2997200"/>
            <a:ext cx="4333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</TotalTime>
  <Words>49</Words>
  <Application>Microsoft Office PowerPoint</Application>
  <PresentationFormat>Affichage à l'écran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Capitaux</vt:lpstr>
      <vt:lpstr>Les adverbes en -ment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adverbes en -ment</dc:title>
  <dc:creator>Savioz Olga</dc:creator>
  <cp:lastModifiedBy>Savioz Olga</cp:lastModifiedBy>
  <cp:revision>5</cp:revision>
  <dcterms:created xsi:type="dcterms:W3CDTF">2015-02-06T16:54:07Z</dcterms:created>
  <dcterms:modified xsi:type="dcterms:W3CDTF">2015-02-06T16:57:34Z</dcterms:modified>
</cp:coreProperties>
</file>